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933ae56f045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6fb4f2d8444368"/>
  </p:sldMasterIdLst>
  <p:sldIdLst>
    <p:sldId xmlns:r="http://schemas.openxmlformats.org/officeDocument/2006/relationships" id="256" r:id="R724d1aa5d1a44d7e"/>
    <p:sldId xmlns:r="http://schemas.openxmlformats.org/officeDocument/2006/relationships" id="257" r:id="R5e6f68a053ac47fe"/>
    <p:sldId xmlns:r="http://schemas.openxmlformats.org/officeDocument/2006/relationships" id="258" r:id="R194fde30c9ab40ee"/>
    <p:sldId xmlns:r="http://schemas.openxmlformats.org/officeDocument/2006/relationships" id="259" r:id="Rf035207b48494c31"/>
    <p:sldId xmlns:r="http://schemas.openxmlformats.org/officeDocument/2006/relationships" id="260" r:id="Rfb53204c0dbc4801"/>
    <p:sldId xmlns:r="http://schemas.openxmlformats.org/officeDocument/2006/relationships" id="261" r:id="R90707ad2048e4ba3"/>
    <p:sldId xmlns:r="http://schemas.openxmlformats.org/officeDocument/2006/relationships" id="262" r:id="R6000dd5eb2344c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fb4f2d8444368" /><Relationship Type="http://schemas.openxmlformats.org/officeDocument/2006/relationships/slide" Target="/ppt/slides/slide1.xml" Id="R724d1aa5d1a44d7e" /><Relationship Type="http://schemas.openxmlformats.org/officeDocument/2006/relationships/slide" Target="/ppt/slides/slide2.xml" Id="R5e6f68a053ac47fe" /><Relationship Type="http://schemas.openxmlformats.org/officeDocument/2006/relationships/slide" Target="/ppt/slides/slide3.xml" Id="R194fde30c9ab40ee" /><Relationship Type="http://schemas.openxmlformats.org/officeDocument/2006/relationships/slide" Target="/ppt/slides/slide4.xml" Id="Rf035207b48494c31" /><Relationship Type="http://schemas.openxmlformats.org/officeDocument/2006/relationships/slide" Target="/ppt/slides/slide5.xml" Id="Rfb53204c0dbc4801" /><Relationship Type="http://schemas.openxmlformats.org/officeDocument/2006/relationships/slide" Target="/ppt/slides/slide6.xml" Id="R90707ad2048e4ba3" /><Relationship Type="http://schemas.openxmlformats.org/officeDocument/2006/relationships/slide" Target="/ppt/slides/slide7.xml" Id="R6000dd5eb2344c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baa4baa344b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1d635bf3843e6" /><Relationship Type="http://schemas.openxmlformats.org/officeDocument/2006/relationships/theme" Target="/ppt/slideMasters/theme/theme1.xml" Id="Re6e227d6b198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61d635bf38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e9b94de0a46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e9e41c18e44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ff7325abd4d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3f7dcb5ab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4ab4395ef43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9b30de0db4a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c12d5ac22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MUNTHE-DAHL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MUNTHE-DAHL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MUNTHE-DAHL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Munthe-Dahl, Raschs vei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