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c6f579ef6c41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0572a78f6a41d1"/>
  </p:sldMasterIdLst>
  <p:sldIdLst>
    <p:sldId xmlns:r="http://schemas.openxmlformats.org/officeDocument/2006/relationships" id="256" r:id="R57d860d9107e46b2"/>
    <p:sldId xmlns:r="http://schemas.openxmlformats.org/officeDocument/2006/relationships" id="257" r:id="Ra240b4006c1b4d2b"/>
    <p:sldId xmlns:r="http://schemas.openxmlformats.org/officeDocument/2006/relationships" id="258" r:id="R9d506abc600f47a3"/>
    <p:sldId xmlns:r="http://schemas.openxmlformats.org/officeDocument/2006/relationships" id="259" r:id="R7d24457fde3840ff"/>
    <p:sldId xmlns:r="http://schemas.openxmlformats.org/officeDocument/2006/relationships" id="260" r:id="Rd351347b55584b25"/>
    <p:sldId xmlns:r="http://schemas.openxmlformats.org/officeDocument/2006/relationships" id="261" r:id="R632c007bbc0d4b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0572a78f6a41d1" /><Relationship Type="http://schemas.openxmlformats.org/officeDocument/2006/relationships/slide" Target="/ppt/slides/slide1.xml" Id="R57d860d9107e46b2" /><Relationship Type="http://schemas.openxmlformats.org/officeDocument/2006/relationships/slide" Target="/ppt/slides/slide2.xml" Id="Ra240b4006c1b4d2b" /><Relationship Type="http://schemas.openxmlformats.org/officeDocument/2006/relationships/slide" Target="/ppt/slides/slide3.xml" Id="R9d506abc600f47a3" /><Relationship Type="http://schemas.openxmlformats.org/officeDocument/2006/relationships/slide" Target="/ppt/slides/slide4.xml" Id="R7d24457fde3840ff" /><Relationship Type="http://schemas.openxmlformats.org/officeDocument/2006/relationships/slide" Target="/ppt/slides/slide5.xml" Id="Rd351347b55584b25" /><Relationship Type="http://schemas.openxmlformats.org/officeDocument/2006/relationships/slide" Target="/ppt/slides/slide6.xml" Id="R632c007bbc0d4b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06a4354b114a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eb7071a834292" /><Relationship Type="http://schemas.openxmlformats.org/officeDocument/2006/relationships/theme" Target="/ppt/slideMasters/theme/theme1.xml" Id="Rd0d27922e7e24c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2eb7071a8342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12eb18709540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f37c7cd8845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7b0450b064c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f0bd3114141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6b0509f9d45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5fa5d475b41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MUNTHE-DAHL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MUNTHE-DAHL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MUNTHE-DAHL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MUNTHE-DAHL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MUNTHE-DAHL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MUNTHE-DAHL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Oskar Munthe-Dahl, Raschs vei 102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924 445 521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MUNTHE-DAHL INVEST AS</a:t>
            </a:r>
          </a:p>
        </p:txBody>
      </p:sp>
    </p:spTree>
  </p:cSld>
  <p:clrMapOvr>
    <a:masterClrMapping xmlns:a="http://schemas.openxmlformats.org/drawingml/2006/main"/>
  </p:clrMapOvr>
</p:sld>
</file>