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60bf3faa64f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2becb55394705"/>
  </p:sldMasterIdLst>
  <p:sldIdLst>
    <p:sldId xmlns:r="http://schemas.openxmlformats.org/officeDocument/2006/relationships" id="256" r:id="Rdedfe6e73ff445a0"/>
    <p:sldId xmlns:r="http://schemas.openxmlformats.org/officeDocument/2006/relationships" id="257" r:id="Rb306040833ab48a7"/>
    <p:sldId xmlns:r="http://schemas.openxmlformats.org/officeDocument/2006/relationships" id="258" r:id="R3b2b3c7148fc45d5"/>
    <p:sldId xmlns:r="http://schemas.openxmlformats.org/officeDocument/2006/relationships" id="259" r:id="R88cb45236f334cae"/>
    <p:sldId xmlns:r="http://schemas.openxmlformats.org/officeDocument/2006/relationships" id="260" r:id="R24c0c161d4c34240"/>
    <p:sldId xmlns:r="http://schemas.openxmlformats.org/officeDocument/2006/relationships" id="261" r:id="R71001bb5ed32408c"/>
    <p:sldId xmlns:r="http://schemas.openxmlformats.org/officeDocument/2006/relationships" id="262" r:id="R99446a2b681149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2becb55394705" /><Relationship Type="http://schemas.openxmlformats.org/officeDocument/2006/relationships/slide" Target="/ppt/slides/slide1.xml" Id="Rdedfe6e73ff445a0" /><Relationship Type="http://schemas.openxmlformats.org/officeDocument/2006/relationships/slide" Target="/ppt/slides/slide2.xml" Id="Rb306040833ab48a7" /><Relationship Type="http://schemas.openxmlformats.org/officeDocument/2006/relationships/slide" Target="/ppt/slides/slide3.xml" Id="R3b2b3c7148fc45d5" /><Relationship Type="http://schemas.openxmlformats.org/officeDocument/2006/relationships/slide" Target="/ppt/slides/slide4.xml" Id="R88cb45236f334cae" /><Relationship Type="http://schemas.openxmlformats.org/officeDocument/2006/relationships/slide" Target="/ppt/slides/slide5.xml" Id="R24c0c161d4c34240" /><Relationship Type="http://schemas.openxmlformats.org/officeDocument/2006/relationships/slide" Target="/ppt/slides/slide6.xml" Id="R71001bb5ed32408c" /><Relationship Type="http://schemas.openxmlformats.org/officeDocument/2006/relationships/slide" Target="/ppt/slides/slide7.xml" Id="R99446a2b681149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7e591313c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ca6c0bd914bc5" /><Relationship Type="http://schemas.openxmlformats.org/officeDocument/2006/relationships/theme" Target="/ppt/slideMasters/theme/theme1.xml" Id="R00113b587498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ca6c0bd91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b40b72a4d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231bcc3c8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5d568cb25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fef073c4242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50e64f73b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e5bf4150840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685021e414b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13 651 768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6 000 669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Oppgang E 8. etasje, Munkedamsveien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924 444 746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