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3306235a5246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4131a33ef24a86"/>
  </p:sldMasterIdLst>
  <p:sldIdLst>
    <p:sldId xmlns:r="http://schemas.openxmlformats.org/officeDocument/2006/relationships" id="256" r:id="Rf71f82a12fc14bdb"/>
    <p:sldId xmlns:r="http://schemas.openxmlformats.org/officeDocument/2006/relationships" id="257" r:id="R8a0e52bff16d45b3"/>
    <p:sldId xmlns:r="http://schemas.openxmlformats.org/officeDocument/2006/relationships" id="258" r:id="R3cf4cfc2eac94954"/>
    <p:sldId xmlns:r="http://schemas.openxmlformats.org/officeDocument/2006/relationships" id="259" r:id="R7da7204b0c7a4d53"/>
    <p:sldId xmlns:r="http://schemas.openxmlformats.org/officeDocument/2006/relationships" id="260" r:id="R109a94080b414201"/>
    <p:sldId xmlns:r="http://schemas.openxmlformats.org/officeDocument/2006/relationships" id="261" r:id="R34c1b01c5a3d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131a33ef24a86" /><Relationship Type="http://schemas.openxmlformats.org/officeDocument/2006/relationships/slide" Target="/ppt/slides/slide1.xml" Id="Rf71f82a12fc14bdb" /><Relationship Type="http://schemas.openxmlformats.org/officeDocument/2006/relationships/slide" Target="/ppt/slides/slide2.xml" Id="R8a0e52bff16d45b3" /><Relationship Type="http://schemas.openxmlformats.org/officeDocument/2006/relationships/slide" Target="/ppt/slides/slide3.xml" Id="R3cf4cfc2eac94954" /><Relationship Type="http://schemas.openxmlformats.org/officeDocument/2006/relationships/slide" Target="/ppt/slides/slide4.xml" Id="R7da7204b0c7a4d53" /><Relationship Type="http://schemas.openxmlformats.org/officeDocument/2006/relationships/slide" Target="/ppt/slides/slide5.xml" Id="R109a94080b414201" /><Relationship Type="http://schemas.openxmlformats.org/officeDocument/2006/relationships/slide" Target="/ppt/slides/slide6.xml" Id="R34c1b01c5a3d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38663f520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fa4474a774224" /><Relationship Type="http://schemas.openxmlformats.org/officeDocument/2006/relationships/theme" Target="/ppt/slideMasters/theme/theme1.xml" Id="Rff3f5e42593244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8fa4474a7742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bb77f094f46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6aa1103fe4f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3074485914c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a1c8fb285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cfd1f1a3c47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68f8a796e4b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Oppgang E 8. etasje, Munkedamsveien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924 444 746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MANAGEMENT AS</a:t>
            </a:r>
          </a:p>
        </p:txBody>
      </p:sp>
    </p:spTree>
  </p:cSld>
  <p:clrMapOvr>
    <a:masterClrMapping xmlns:a="http://schemas.openxmlformats.org/drawingml/2006/main"/>
  </p:clrMapOvr>
</p:sld>
</file>