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55ff3d731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cb36b6a0e4fed"/>
  </p:sldMasterIdLst>
  <p:sldIdLst>
    <p:sldId xmlns:r="http://schemas.openxmlformats.org/officeDocument/2006/relationships" id="256" r:id="R66b79890cb7e4685"/>
    <p:sldId xmlns:r="http://schemas.openxmlformats.org/officeDocument/2006/relationships" id="257" r:id="Rd2dd4499bd574f2b"/>
    <p:sldId xmlns:r="http://schemas.openxmlformats.org/officeDocument/2006/relationships" id="258" r:id="R79105143428b4510"/>
    <p:sldId xmlns:r="http://schemas.openxmlformats.org/officeDocument/2006/relationships" id="259" r:id="R7ed703562fcf4472"/>
    <p:sldId xmlns:r="http://schemas.openxmlformats.org/officeDocument/2006/relationships" id="260" r:id="R11bf43b77ad34242"/>
    <p:sldId xmlns:r="http://schemas.openxmlformats.org/officeDocument/2006/relationships" id="261" r:id="R5dbb0517c4434865"/>
    <p:sldId xmlns:r="http://schemas.openxmlformats.org/officeDocument/2006/relationships" id="262" r:id="R192bac7640c6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cb36b6a0e4fed" /><Relationship Type="http://schemas.openxmlformats.org/officeDocument/2006/relationships/slide" Target="/ppt/slides/slide1.xml" Id="R66b79890cb7e4685" /><Relationship Type="http://schemas.openxmlformats.org/officeDocument/2006/relationships/slide" Target="/ppt/slides/slide2.xml" Id="Rd2dd4499bd574f2b" /><Relationship Type="http://schemas.openxmlformats.org/officeDocument/2006/relationships/slide" Target="/ppt/slides/slide3.xml" Id="R79105143428b4510" /><Relationship Type="http://schemas.openxmlformats.org/officeDocument/2006/relationships/slide" Target="/ppt/slides/slide4.xml" Id="R7ed703562fcf4472" /><Relationship Type="http://schemas.openxmlformats.org/officeDocument/2006/relationships/slide" Target="/ppt/slides/slide5.xml" Id="R11bf43b77ad34242" /><Relationship Type="http://schemas.openxmlformats.org/officeDocument/2006/relationships/slide" Target="/ppt/slides/slide6.xml" Id="R5dbb0517c4434865" /><Relationship Type="http://schemas.openxmlformats.org/officeDocument/2006/relationships/slide" Target="/ppt/slides/slide7.xml" Id="R192bac7640c6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b376b8e87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ec572b0e741a0" /><Relationship Type="http://schemas.openxmlformats.org/officeDocument/2006/relationships/theme" Target="/ppt/slideMasters/theme/theme1.xml" Id="Rcef0a4e70de2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ec572b0e7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c0609fa1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0757d172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127af750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03f40f4d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2847e0a7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bfd06cf2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14c3038e6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2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