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501b7501d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219ddd7004f30"/>
  </p:sldMasterIdLst>
  <p:sldIdLst>
    <p:sldId xmlns:r="http://schemas.openxmlformats.org/officeDocument/2006/relationships" id="256" r:id="Ref2f88a59a664c47"/>
    <p:sldId xmlns:r="http://schemas.openxmlformats.org/officeDocument/2006/relationships" id="257" r:id="R4986cbf98518429e"/>
    <p:sldId xmlns:r="http://schemas.openxmlformats.org/officeDocument/2006/relationships" id="258" r:id="Ra9c6cd7eccc44635"/>
    <p:sldId xmlns:r="http://schemas.openxmlformats.org/officeDocument/2006/relationships" id="259" r:id="Rc93cf3ef8e7a47fc"/>
    <p:sldId xmlns:r="http://schemas.openxmlformats.org/officeDocument/2006/relationships" id="260" r:id="R3c72501ae18b44f5"/>
    <p:sldId xmlns:r="http://schemas.openxmlformats.org/officeDocument/2006/relationships" id="261" r:id="R34fff7c8fb614a7f"/>
    <p:sldId xmlns:r="http://schemas.openxmlformats.org/officeDocument/2006/relationships" id="262" r:id="R0a947874d5e7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219ddd7004f30" /><Relationship Type="http://schemas.openxmlformats.org/officeDocument/2006/relationships/slide" Target="/ppt/slides/slide1.xml" Id="Ref2f88a59a664c47" /><Relationship Type="http://schemas.openxmlformats.org/officeDocument/2006/relationships/slide" Target="/ppt/slides/slide2.xml" Id="R4986cbf98518429e" /><Relationship Type="http://schemas.openxmlformats.org/officeDocument/2006/relationships/slide" Target="/ppt/slides/slide3.xml" Id="Ra9c6cd7eccc44635" /><Relationship Type="http://schemas.openxmlformats.org/officeDocument/2006/relationships/slide" Target="/ppt/slides/slide4.xml" Id="Rc93cf3ef8e7a47fc" /><Relationship Type="http://schemas.openxmlformats.org/officeDocument/2006/relationships/slide" Target="/ppt/slides/slide5.xml" Id="R3c72501ae18b44f5" /><Relationship Type="http://schemas.openxmlformats.org/officeDocument/2006/relationships/slide" Target="/ppt/slides/slide6.xml" Id="R34fff7c8fb614a7f" /><Relationship Type="http://schemas.openxmlformats.org/officeDocument/2006/relationships/slide" Target="/ppt/slides/slide7.xml" Id="R0a947874d5e7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046e3ee8c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e9321057441b7" /><Relationship Type="http://schemas.openxmlformats.org/officeDocument/2006/relationships/theme" Target="/ppt/slideMasters/theme/theme1.xml" Id="Rf7c1bbd0f19f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e93210574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132d9018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506082fcb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c9edc46c1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6cbb2173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add991869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6935b1206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e5760c903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TONE GRETE ØSTBY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