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f59799d4864a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965093af8f49e8"/>
  </p:sldMasterIdLst>
  <p:sldIdLst>
    <p:sldId xmlns:r="http://schemas.openxmlformats.org/officeDocument/2006/relationships" id="256" r:id="R4c048d318d234384"/>
    <p:sldId xmlns:r="http://schemas.openxmlformats.org/officeDocument/2006/relationships" id="257" r:id="R2eab399424d44253"/>
    <p:sldId xmlns:r="http://schemas.openxmlformats.org/officeDocument/2006/relationships" id="258" r:id="Ra54a8b1d9e9140b7"/>
    <p:sldId xmlns:r="http://schemas.openxmlformats.org/officeDocument/2006/relationships" id="259" r:id="Rf96417bed2b94d7c"/>
    <p:sldId xmlns:r="http://schemas.openxmlformats.org/officeDocument/2006/relationships" id="260" r:id="R4cecc3fa287b4e28"/>
    <p:sldId xmlns:r="http://schemas.openxmlformats.org/officeDocument/2006/relationships" id="261" r:id="R06ada8efb66741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965093af8f49e8" /><Relationship Type="http://schemas.openxmlformats.org/officeDocument/2006/relationships/slide" Target="/ppt/slides/slide1.xml" Id="R4c048d318d234384" /><Relationship Type="http://schemas.openxmlformats.org/officeDocument/2006/relationships/slide" Target="/ppt/slides/slide2.xml" Id="R2eab399424d44253" /><Relationship Type="http://schemas.openxmlformats.org/officeDocument/2006/relationships/slide" Target="/ppt/slides/slide3.xml" Id="Ra54a8b1d9e9140b7" /><Relationship Type="http://schemas.openxmlformats.org/officeDocument/2006/relationships/slide" Target="/ppt/slides/slide4.xml" Id="Rf96417bed2b94d7c" /><Relationship Type="http://schemas.openxmlformats.org/officeDocument/2006/relationships/slide" Target="/ppt/slides/slide5.xml" Id="R4cecc3fa287b4e28" /><Relationship Type="http://schemas.openxmlformats.org/officeDocument/2006/relationships/slide" Target="/ppt/slides/slide6.xml" Id="R06ada8efb66741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60cda238f347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62c2576a3470e" /><Relationship Type="http://schemas.openxmlformats.org/officeDocument/2006/relationships/theme" Target="/ppt/slideMasters/theme/theme1.xml" Id="R802dc2b53ac546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562c2576a347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8b0bda17049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4173fc57843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0b6296be84b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130963da14f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49fc372c049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cfb8900164d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ØSTBY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Vollane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5105 Eidsvåg I Åsane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924 438 320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