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3cbc59dbaf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0429a3fdac40cd"/>
  </p:sldMasterIdLst>
  <p:sldIdLst>
    <p:sldId xmlns:r="http://schemas.openxmlformats.org/officeDocument/2006/relationships" id="256" r:id="R99841b0c64444f10"/>
    <p:sldId xmlns:r="http://schemas.openxmlformats.org/officeDocument/2006/relationships" id="257" r:id="R6da73cccc3254034"/>
    <p:sldId xmlns:r="http://schemas.openxmlformats.org/officeDocument/2006/relationships" id="258" r:id="R6d58faa4931a47a1"/>
    <p:sldId xmlns:r="http://schemas.openxmlformats.org/officeDocument/2006/relationships" id="259" r:id="R6a681d3eb5ba421b"/>
    <p:sldId xmlns:r="http://schemas.openxmlformats.org/officeDocument/2006/relationships" id="260" r:id="Rc0bff71519a54365"/>
    <p:sldId xmlns:r="http://schemas.openxmlformats.org/officeDocument/2006/relationships" id="261" r:id="R3143e940d824444d"/>
    <p:sldId xmlns:r="http://schemas.openxmlformats.org/officeDocument/2006/relationships" id="262" r:id="Rca38e9d6f26c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429a3fdac40cd" /><Relationship Type="http://schemas.openxmlformats.org/officeDocument/2006/relationships/slide" Target="/ppt/slides/slide1.xml" Id="R99841b0c64444f10" /><Relationship Type="http://schemas.openxmlformats.org/officeDocument/2006/relationships/slide" Target="/ppt/slides/slide2.xml" Id="R6da73cccc3254034" /><Relationship Type="http://schemas.openxmlformats.org/officeDocument/2006/relationships/slide" Target="/ppt/slides/slide3.xml" Id="R6d58faa4931a47a1" /><Relationship Type="http://schemas.openxmlformats.org/officeDocument/2006/relationships/slide" Target="/ppt/slides/slide4.xml" Id="R6a681d3eb5ba421b" /><Relationship Type="http://schemas.openxmlformats.org/officeDocument/2006/relationships/slide" Target="/ppt/slides/slide5.xml" Id="Rc0bff71519a54365" /><Relationship Type="http://schemas.openxmlformats.org/officeDocument/2006/relationships/slide" Target="/ppt/slides/slide6.xml" Id="R3143e940d824444d" /><Relationship Type="http://schemas.openxmlformats.org/officeDocument/2006/relationships/slide" Target="/ppt/slides/slide7.xml" Id="Rca38e9d6f26c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3c3f4f9df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49b75cc68428c" /><Relationship Type="http://schemas.openxmlformats.org/officeDocument/2006/relationships/theme" Target="/ppt/slideMasters/theme/theme1.xml" Id="R87f978fc1d8c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449b75cc68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54d0da41041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7ef60bfd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c76f9123e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134d8852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3e459df3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87a5bf40e42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2bdce9aa49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GRUVE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20 421 287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159 570 818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160 122 565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SIGMUND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Wenaasgruppen AS, Wenaashuset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924 431 156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GRUVE 2 AS</a:t>
            </a:r>
          </a:p>
        </p:txBody>
      </p:sp>
    </p:spTree>
  </p:cSld>
  <p:clrMapOvr>
    <a:masterClrMapping xmlns:a="http://schemas.openxmlformats.org/drawingml/2006/main"/>
  </p:clrMapOvr>
</p:sld>
</file>