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50bc0d203c41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1c5149ab934e7e"/>
  </p:sldMasterIdLst>
  <p:sldIdLst>
    <p:sldId xmlns:r="http://schemas.openxmlformats.org/officeDocument/2006/relationships" id="256" r:id="R0d9a0657213f4b62"/>
    <p:sldId xmlns:r="http://schemas.openxmlformats.org/officeDocument/2006/relationships" id="257" r:id="R55d7de8314444ba4"/>
    <p:sldId xmlns:r="http://schemas.openxmlformats.org/officeDocument/2006/relationships" id="258" r:id="R062487973e81495f"/>
    <p:sldId xmlns:r="http://schemas.openxmlformats.org/officeDocument/2006/relationships" id="259" r:id="Rbe0b0b5db0514195"/>
    <p:sldId xmlns:r="http://schemas.openxmlformats.org/officeDocument/2006/relationships" id="260" r:id="R1b240d8b3eae421d"/>
    <p:sldId xmlns:r="http://schemas.openxmlformats.org/officeDocument/2006/relationships" id="261" r:id="Rd6bedf9328ed4fb2"/>
    <p:sldId xmlns:r="http://schemas.openxmlformats.org/officeDocument/2006/relationships" id="262" r:id="Rc7655debca924e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c5149ab934e7e" /><Relationship Type="http://schemas.openxmlformats.org/officeDocument/2006/relationships/slide" Target="/ppt/slides/slide1.xml" Id="R0d9a0657213f4b62" /><Relationship Type="http://schemas.openxmlformats.org/officeDocument/2006/relationships/slide" Target="/ppt/slides/slide2.xml" Id="R55d7de8314444ba4" /><Relationship Type="http://schemas.openxmlformats.org/officeDocument/2006/relationships/slide" Target="/ppt/slides/slide3.xml" Id="R062487973e81495f" /><Relationship Type="http://schemas.openxmlformats.org/officeDocument/2006/relationships/slide" Target="/ppt/slides/slide4.xml" Id="Rbe0b0b5db0514195" /><Relationship Type="http://schemas.openxmlformats.org/officeDocument/2006/relationships/slide" Target="/ppt/slides/slide5.xml" Id="R1b240d8b3eae421d" /><Relationship Type="http://schemas.openxmlformats.org/officeDocument/2006/relationships/slide" Target="/ppt/slides/slide6.xml" Id="Rd6bedf9328ed4fb2" /><Relationship Type="http://schemas.openxmlformats.org/officeDocument/2006/relationships/slide" Target="/ppt/slides/slide7.xml" Id="Rc7655debca924e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0632c771747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c5c048e004ada" /><Relationship Type="http://schemas.openxmlformats.org/officeDocument/2006/relationships/theme" Target="/ppt/slideMasters/theme/theme1.xml" Id="R2577d91847954f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5c5c048e004a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adbe15b0a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7f77f14a6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9ded809e4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b766b02f64f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be1e2aa4c4e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6fd77c2ba4d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eb347f0af49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160 130 068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SIGMUND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