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fbc9dd26ec4b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63213bd72e43ed"/>
  </p:sldMasterIdLst>
  <p:sldIdLst>
    <p:sldId xmlns:r="http://schemas.openxmlformats.org/officeDocument/2006/relationships" id="256" r:id="R39a05ca7f4e54829"/>
    <p:sldId xmlns:r="http://schemas.openxmlformats.org/officeDocument/2006/relationships" id="257" r:id="Rba1c181f46074ac1"/>
    <p:sldId xmlns:r="http://schemas.openxmlformats.org/officeDocument/2006/relationships" id="258" r:id="R6eb1b20eeae54654"/>
    <p:sldId xmlns:r="http://schemas.openxmlformats.org/officeDocument/2006/relationships" id="259" r:id="R5360801b3e67486e"/>
    <p:sldId xmlns:r="http://schemas.openxmlformats.org/officeDocument/2006/relationships" id="260" r:id="Rbd04a3a7199b4c43"/>
    <p:sldId xmlns:r="http://schemas.openxmlformats.org/officeDocument/2006/relationships" id="261" r:id="Rb18975c9e5d841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3213bd72e43ed" /><Relationship Type="http://schemas.openxmlformats.org/officeDocument/2006/relationships/slide" Target="/ppt/slides/slide1.xml" Id="R39a05ca7f4e54829" /><Relationship Type="http://schemas.openxmlformats.org/officeDocument/2006/relationships/slide" Target="/ppt/slides/slide2.xml" Id="Rba1c181f46074ac1" /><Relationship Type="http://schemas.openxmlformats.org/officeDocument/2006/relationships/slide" Target="/ppt/slides/slide3.xml" Id="R6eb1b20eeae54654" /><Relationship Type="http://schemas.openxmlformats.org/officeDocument/2006/relationships/slide" Target="/ppt/slides/slide4.xml" Id="R5360801b3e67486e" /><Relationship Type="http://schemas.openxmlformats.org/officeDocument/2006/relationships/slide" Target="/ppt/slides/slide5.xml" Id="Rbd04a3a7199b4c43" /><Relationship Type="http://schemas.openxmlformats.org/officeDocument/2006/relationships/slide" Target="/ppt/slides/slide6.xml" Id="Rb18975c9e5d841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af10be85c4d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4ae6a09a7495d" /><Relationship Type="http://schemas.openxmlformats.org/officeDocument/2006/relationships/theme" Target="/ppt/slideMasters/theme/theme1.xml" Id="Rcf3ee318b29f43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84ae6a09a749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41b1d210542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37b13eb4b47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a9eb065ca4c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92ece022146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7ab0900e840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54ba7ce9c47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GRUVE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GRUVE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GRUVE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GRUVE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GRUVE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GRUVE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Wenaasgruppen AS, Wenaashuset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924 431 105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GRUVE 1 AS</a:t>
            </a:r>
          </a:p>
        </p:txBody>
      </p:sp>
    </p:spTree>
  </p:cSld>
  <p:clrMapOvr>
    <a:masterClrMapping xmlns:a="http://schemas.openxmlformats.org/drawingml/2006/main"/>
  </p:clrMapOvr>
</p:sld>
</file>