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8cb4b22ce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0bd79e2a694775"/>
  </p:sldMasterIdLst>
  <p:sldIdLst>
    <p:sldId xmlns:r="http://schemas.openxmlformats.org/officeDocument/2006/relationships" id="256" r:id="Ra6cea6a3c8bf4e7a"/>
    <p:sldId xmlns:r="http://schemas.openxmlformats.org/officeDocument/2006/relationships" id="257" r:id="Re5bd1c8941d34f72"/>
    <p:sldId xmlns:r="http://schemas.openxmlformats.org/officeDocument/2006/relationships" id="258" r:id="R3edd46f11eeb4ad6"/>
    <p:sldId xmlns:r="http://schemas.openxmlformats.org/officeDocument/2006/relationships" id="259" r:id="R9f2fe00320b44c40"/>
    <p:sldId xmlns:r="http://schemas.openxmlformats.org/officeDocument/2006/relationships" id="260" r:id="R942a7e4664fa42ef"/>
    <p:sldId xmlns:r="http://schemas.openxmlformats.org/officeDocument/2006/relationships" id="261" r:id="Rbe842898ddf34b0e"/>
    <p:sldId xmlns:r="http://schemas.openxmlformats.org/officeDocument/2006/relationships" id="262" r:id="R31e5dc849482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bd79e2a694775" /><Relationship Type="http://schemas.openxmlformats.org/officeDocument/2006/relationships/slide" Target="/ppt/slides/slide1.xml" Id="Ra6cea6a3c8bf4e7a" /><Relationship Type="http://schemas.openxmlformats.org/officeDocument/2006/relationships/slide" Target="/ppt/slides/slide2.xml" Id="Re5bd1c8941d34f72" /><Relationship Type="http://schemas.openxmlformats.org/officeDocument/2006/relationships/slide" Target="/ppt/slides/slide3.xml" Id="R3edd46f11eeb4ad6" /><Relationship Type="http://schemas.openxmlformats.org/officeDocument/2006/relationships/slide" Target="/ppt/slides/slide4.xml" Id="R9f2fe00320b44c40" /><Relationship Type="http://schemas.openxmlformats.org/officeDocument/2006/relationships/slide" Target="/ppt/slides/slide5.xml" Id="R942a7e4664fa42ef" /><Relationship Type="http://schemas.openxmlformats.org/officeDocument/2006/relationships/slide" Target="/ppt/slides/slide6.xml" Id="Rbe842898ddf34b0e" /><Relationship Type="http://schemas.openxmlformats.org/officeDocument/2006/relationships/slide" Target="/ppt/slides/slide7.xml" Id="R31e5dc849482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27c08bb04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3c39c93b45eb" /><Relationship Type="http://schemas.openxmlformats.org/officeDocument/2006/relationships/theme" Target="/ppt/slideMasters/theme/theme1.xml" Id="R6ed88ad0eaef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43c39c93b45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c62ec321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f30a3166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5cf45dc3e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f010977bf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04c29ee27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9dbafe62b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e8689638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LIRON OSKAR HELLEL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Granåsvegen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924 411 260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