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12a3ca63c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ceadb174a42ac"/>
  </p:sldMasterIdLst>
  <p:sldIdLst>
    <p:sldId xmlns:r="http://schemas.openxmlformats.org/officeDocument/2006/relationships" id="256" r:id="R3443b56e131343ef"/>
    <p:sldId xmlns:r="http://schemas.openxmlformats.org/officeDocument/2006/relationships" id="257" r:id="Rdef84c9500674e2b"/>
    <p:sldId xmlns:r="http://schemas.openxmlformats.org/officeDocument/2006/relationships" id="258" r:id="Rb4bca72cd23d42d9"/>
    <p:sldId xmlns:r="http://schemas.openxmlformats.org/officeDocument/2006/relationships" id="259" r:id="R933aa8352d094e2a"/>
    <p:sldId xmlns:r="http://schemas.openxmlformats.org/officeDocument/2006/relationships" id="260" r:id="R9e39a46ba0b64bfb"/>
    <p:sldId xmlns:r="http://schemas.openxmlformats.org/officeDocument/2006/relationships" id="261" r:id="R32de5de044444095"/>
    <p:sldId xmlns:r="http://schemas.openxmlformats.org/officeDocument/2006/relationships" id="262" r:id="R5d8dcf31d688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ceadb174a42ac" /><Relationship Type="http://schemas.openxmlformats.org/officeDocument/2006/relationships/slide" Target="/ppt/slides/slide1.xml" Id="R3443b56e131343ef" /><Relationship Type="http://schemas.openxmlformats.org/officeDocument/2006/relationships/slide" Target="/ppt/slides/slide2.xml" Id="Rdef84c9500674e2b" /><Relationship Type="http://schemas.openxmlformats.org/officeDocument/2006/relationships/slide" Target="/ppt/slides/slide3.xml" Id="Rb4bca72cd23d42d9" /><Relationship Type="http://schemas.openxmlformats.org/officeDocument/2006/relationships/slide" Target="/ppt/slides/slide4.xml" Id="R933aa8352d094e2a" /><Relationship Type="http://schemas.openxmlformats.org/officeDocument/2006/relationships/slide" Target="/ppt/slides/slide5.xml" Id="R9e39a46ba0b64bfb" /><Relationship Type="http://schemas.openxmlformats.org/officeDocument/2006/relationships/slide" Target="/ppt/slides/slide6.xml" Id="R32de5de044444095" /><Relationship Type="http://schemas.openxmlformats.org/officeDocument/2006/relationships/slide" Target="/ppt/slides/slide7.xml" Id="R5d8dcf31d688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0c26464cd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3380da91343e1" /><Relationship Type="http://schemas.openxmlformats.org/officeDocument/2006/relationships/theme" Target="/ppt/slideMasters/theme/theme1.xml" Id="Rb04c8d104d4e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3380da913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93c84696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759dabf5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74541304c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7f927dd06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63dd985f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3012afa7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07ec753e7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LANGINVEST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535 871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LANGHEIM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Stemvei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4311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LANGINVEST AS</a:t>
            </a:r>
          </a:p>
        </p:txBody>
      </p:sp>
    </p:spTree>
  </p:cSld>
  <p:clrMapOvr>
    <a:masterClrMapping xmlns:a="http://schemas.openxmlformats.org/drawingml/2006/main"/>
  </p:clrMapOvr>
</p:sld>
</file>