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9935490f5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2ca2232e44ff2"/>
  </p:sldMasterIdLst>
  <p:sldIdLst>
    <p:sldId xmlns:r="http://schemas.openxmlformats.org/officeDocument/2006/relationships" id="256" r:id="Rc06804a99e7c459f"/>
    <p:sldId xmlns:r="http://schemas.openxmlformats.org/officeDocument/2006/relationships" id="257" r:id="R12f1feb0ce1c4608"/>
    <p:sldId xmlns:r="http://schemas.openxmlformats.org/officeDocument/2006/relationships" id="258" r:id="R881d104968a84ed9"/>
    <p:sldId xmlns:r="http://schemas.openxmlformats.org/officeDocument/2006/relationships" id="259" r:id="Rf95a76a3be2645fb"/>
    <p:sldId xmlns:r="http://schemas.openxmlformats.org/officeDocument/2006/relationships" id="260" r:id="Rfaa14db0b6314647"/>
    <p:sldId xmlns:r="http://schemas.openxmlformats.org/officeDocument/2006/relationships" id="261" r:id="R5a1134106b864246"/>
    <p:sldId xmlns:r="http://schemas.openxmlformats.org/officeDocument/2006/relationships" id="262" r:id="R47dc99558a14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2ca2232e44ff2" /><Relationship Type="http://schemas.openxmlformats.org/officeDocument/2006/relationships/slide" Target="/ppt/slides/slide1.xml" Id="Rc06804a99e7c459f" /><Relationship Type="http://schemas.openxmlformats.org/officeDocument/2006/relationships/slide" Target="/ppt/slides/slide2.xml" Id="R12f1feb0ce1c4608" /><Relationship Type="http://schemas.openxmlformats.org/officeDocument/2006/relationships/slide" Target="/ppt/slides/slide3.xml" Id="R881d104968a84ed9" /><Relationship Type="http://schemas.openxmlformats.org/officeDocument/2006/relationships/slide" Target="/ppt/slides/slide4.xml" Id="Rf95a76a3be2645fb" /><Relationship Type="http://schemas.openxmlformats.org/officeDocument/2006/relationships/slide" Target="/ppt/slides/slide5.xml" Id="Rfaa14db0b6314647" /><Relationship Type="http://schemas.openxmlformats.org/officeDocument/2006/relationships/slide" Target="/ppt/slides/slide6.xml" Id="R5a1134106b864246" /><Relationship Type="http://schemas.openxmlformats.org/officeDocument/2006/relationships/slide" Target="/ppt/slides/slide7.xml" Id="R47dc99558a14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55b3d5097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337f48fd4968" /><Relationship Type="http://schemas.openxmlformats.org/officeDocument/2006/relationships/theme" Target="/ppt/slideMasters/theme/theme1.xml" Id="Rcda8d9e49306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5337f48fd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b1260649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3c46acf0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8fb7fffb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78e2fd60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e9b81f55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d4147a15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e481f908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