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ccddf3d144a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ba326cc13141eb"/>
  </p:sldMasterIdLst>
  <p:sldIdLst>
    <p:sldId xmlns:r="http://schemas.openxmlformats.org/officeDocument/2006/relationships" id="256" r:id="R56851f6fc5624dfe"/>
    <p:sldId xmlns:r="http://schemas.openxmlformats.org/officeDocument/2006/relationships" id="257" r:id="Rac8c7d853f2d4c81"/>
    <p:sldId xmlns:r="http://schemas.openxmlformats.org/officeDocument/2006/relationships" id="258" r:id="Ra3d1c888cbcd4ee7"/>
    <p:sldId xmlns:r="http://schemas.openxmlformats.org/officeDocument/2006/relationships" id="259" r:id="Rf03a574e6a184763"/>
    <p:sldId xmlns:r="http://schemas.openxmlformats.org/officeDocument/2006/relationships" id="260" r:id="R7cbbc3fceea14157"/>
    <p:sldId xmlns:r="http://schemas.openxmlformats.org/officeDocument/2006/relationships" id="261" r:id="Rd6d0cb3535d2458b"/>
    <p:sldId xmlns:r="http://schemas.openxmlformats.org/officeDocument/2006/relationships" id="262" r:id="R7db88dd2e9484a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a326cc13141eb" /><Relationship Type="http://schemas.openxmlformats.org/officeDocument/2006/relationships/slide" Target="/ppt/slides/slide1.xml" Id="R56851f6fc5624dfe" /><Relationship Type="http://schemas.openxmlformats.org/officeDocument/2006/relationships/slide" Target="/ppt/slides/slide2.xml" Id="Rac8c7d853f2d4c81" /><Relationship Type="http://schemas.openxmlformats.org/officeDocument/2006/relationships/slide" Target="/ppt/slides/slide3.xml" Id="Ra3d1c888cbcd4ee7" /><Relationship Type="http://schemas.openxmlformats.org/officeDocument/2006/relationships/slide" Target="/ppt/slides/slide4.xml" Id="Rf03a574e6a184763" /><Relationship Type="http://schemas.openxmlformats.org/officeDocument/2006/relationships/slide" Target="/ppt/slides/slide5.xml" Id="R7cbbc3fceea14157" /><Relationship Type="http://schemas.openxmlformats.org/officeDocument/2006/relationships/slide" Target="/ppt/slides/slide6.xml" Id="Rd6d0cb3535d2458b" /><Relationship Type="http://schemas.openxmlformats.org/officeDocument/2006/relationships/slide" Target="/ppt/slides/slide7.xml" Id="R7db88dd2e9484a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3260e086e45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9eeaf6a3b40fc" /><Relationship Type="http://schemas.openxmlformats.org/officeDocument/2006/relationships/theme" Target="/ppt/slideMasters/theme/theme1.xml" Id="R62cd88dedf5a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69eeaf6a3b40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bba489dbd40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38a3076e843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b612f634844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b249034e442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df597bfab42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2d91666f743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50122d1ef41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KVINNESLAND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KVINNESLAND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865 258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11 864 991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12 589 204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HEIN HANSEN KVINNESLAND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Magne Kvinnesland, Torvvegen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924 383 518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KVINNESLAND INVEST AS</a:t>
            </a:r>
          </a:p>
        </p:txBody>
      </p:sp>
    </p:spTree>
  </p:cSld>
  <p:clrMapOvr>
    <a:masterClrMapping xmlns:a="http://schemas.openxmlformats.org/drawingml/2006/main"/>
  </p:clrMapOvr>
</p:sld>
</file>