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ae30a8a54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d095a4d4841ae"/>
  </p:sldMasterIdLst>
  <p:sldIdLst>
    <p:sldId xmlns:r="http://schemas.openxmlformats.org/officeDocument/2006/relationships" id="256" r:id="R0a5aa970c8684204"/>
    <p:sldId xmlns:r="http://schemas.openxmlformats.org/officeDocument/2006/relationships" id="257" r:id="R61113025775b4a1c"/>
    <p:sldId xmlns:r="http://schemas.openxmlformats.org/officeDocument/2006/relationships" id="258" r:id="Rf409e78614254812"/>
    <p:sldId xmlns:r="http://schemas.openxmlformats.org/officeDocument/2006/relationships" id="259" r:id="Rd76d958d813d401f"/>
    <p:sldId xmlns:r="http://schemas.openxmlformats.org/officeDocument/2006/relationships" id="260" r:id="R9e370fc30b964669"/>
    <p:sldId xmlns:r="http://schemas.openxmlformats.org/officeDocument/2006/relationships" id="261" r:id="Ra27eff80325d458e"/>
    <p:sldId xmlns:r="http://schemas.openxmlformats.org/officeDocument/2006/relationships" id="262" r:id="R5e7e151df5b7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d095a4d4841ae" /><Relationship Type="http://schemas.openxmlformats.org/officeDocument/2006/relationships/slide" Target="/ppt/slides/slide1.xml" Id="R0a5aa970c8684204" /><Relationship Type="http://schemas.openxmlformats.org/officeDocument/2006/relationships/slide" Target="/ppt/slides/slide2.xml" Id="R61113025775b4a1c" /><Relationship Type="http://schemas.openxmlformats.org/officeDocument/2006/relationships/slide" Target="/ppt/slides/slide3.xml" Id="Rf409e78614254812" /><Relationship Type="http://schemas.openxmlformats.org/officeDocument/2006/relationships/slide" Target="/ppt/slides/slide4.xml" Id="Rd76d958d813d401f" /><Relationship Type="http://schemas.openxmlformats.org/officeDocument/2006/relationships/slide" Target="/ppt/slides/slide5.xml" Id="R9e370fc30b964669" /><Relationship Type="http://schemas.openxmlformats.org/officeDocument/2006/relationships/slide" Target="/ppt/slides/slide6.xml" Id="Ra27eff80325d458e" /><Relationship Type="http://schemas.openxmlformats.org/officeDocument/2006/relationships/slide" Target="/ppt/slides/slide7.xml" Id="R5e7e151df5b7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80e81454a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616fc98149b6" /><Relationship Type="http://schemas.openxmlformats.org/officeDocument/2006/relationships/theme" Target="/ppt/slideMasters/theme/theme1.xml" Id="Rafe36934c8ad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a616fc98149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bccc1f571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5b4131381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5bae233e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24af2f84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b11e9ab7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b2081e3e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635e4ff64a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HELGEVOLD HEGGEBØ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