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1d9a6dcbd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f27b7deb5403c"/>
  </p:sldMasterIdLst>
  <p:sldIdLst>
    <p:sldId xmlns:r="http://schemas.openxmlformats.org/officeDocument/2006/relationships" id="256" r:id="Rd5f924b2fb1b4796"/>
    <p:sldId xmlns:r="http://schemas.openxmlformats.org/officeDocument/2006/relationships" id="257" r:id="R4580407984e2409a"/>
    <p:sldId xmlns:r="http://schemas.openxmlformats.org/officeDocument/2006/relationships" id="258" r:id="R40f66cdfc04543ae"/>
    <p:sldId xmlns:r="http://schemas.openxmlformats.org/officeDocument/2006/relationships" id="259" r:id="Rd49767a9f06c4b55"/>
    <p:sldId xmlns:r="http://schemas.openxmlformats.org/officeDocument/2006/relationships" id="260" r:id="Rf26679904f29427b"/>
    <p:sldId xmlns:r="http://schemas.openxmlformats.org/officeDocument/2006/relationships" id="261" r:id="R9af13b76b61a4006"/>
    <p:sldId xmlns:r="http://schemas.openxmlformats.org/officeDocument/2006/relationships" id="262" r:id="R9b18ade82b62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f27b7deb5403c" /><Relationship Type="http://schemas.openxmlformats.org/officeDocument/2006/relationships/slide" Target="/ppt/slides/slide1.xml" Id="Rd5f924b2fb1b4796" /><Relationship Type="http://schemas.openxmlformats.org/officeDocument/2006/relationships/slide" Target="/ppt/slides/slide2.xml" Id="R4580407984e2409a" /><Relationship Type="http://schemas.openxmlformats.org/officeDocument/2006/relationships/slide" Target="/ppt/slides/slide3.xml" Id="R40f66cdfc04543ae" /><Relationship Type="http://schemas.openxmlformats.org/officeDocument/2006/relationships/slide" Target="/ppt/slides/slide4.xml" Id="Rd49767a9f06c4b55" /><Relationship Type="http://schemas.openxmlformats.org/officeDocument/2006/relationships/slide" Target="/ppt/slides/slide5.xml" Id="Rf26679904f29427b" /><Relationship Type="http://schemas.openxmlformats.org/officeDocument/2006/relationships/slide" Target="/ppt/slides/slide6.xml" Id="R9af13b76b61a4006" /><Relationship Type="http://schemas.openxmlformats.org/officeDocument/2006/relationships/slide" Target="/ppt/slides/slide7.xml" Id="R9b18ade82b62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a44fb0157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688edda1c4a0a" /><Relationship Type="http://schemas.openxmlformats.org/officeDocument/2006/relationships/theme" Target="/ppt/slideMasters/theme/theme1.xml" Id="Ra96be84fee4842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688edda1c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4dc7098e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8bd66a02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26b252be6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64bc796b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50bc60473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e06eddfaf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95df6a9d04f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HELGEVOLD HEGGEBØ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Lysenutvegen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