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35293c15c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2ecea02474dce"/>
  </p:sldMasterIdLst>
  <p:sldIdLst>
    <p:sldId xmlns:r="http://schemas.openxmlformats.org/officeDocument/2006/relationships" id="256" r:id="R75f55a8b7b8e4be9"/>
    <p:sldId xmlns:r="http://schemas.openxmlformats.org/officeDocument/2006/relationships" id="257" r:id="R64bb078078084208"/>
    <p:sldId xmlns:r="http://schemas.openxmlformats.org/officeDocument/2006/relationships" id="258" r:id="Rd607f4d005554827"/>
    <p:sldId xmlns:r="http://schemas.openxmlformats.org/officeDocument/2006/relationships" id="259" r:id="Rc864f8bd734a45bc"/>
    <p:sldId xmlns:r="http://schemas.openxmlformats.org/officeDocument/2006/relationships" id="260" r:id="R4fafe836a15c4129"/>
    <p:sldId xmlns:r="http://schemas.openxmlformats.org/officeDocument/2006/relationships" id="261" r:id="R00757632126c4523"/>
    <p:sldId xmlns:r="http://schemas.openxmlformats.org/officeDocument/2006/relationships" id="262" r:id="R960fff73151b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2ecea02474dce" /><Relationship Type="http://schemas.openxmlformats.org/officeDocument/2006/relationships/slide" Target="/ppt/slides/slide1.xml" Id="R75f55a8b7b8e4be9" /><Relationship Type="http://schemas.openxmlformats.org/officeDocument/2006/relationships/slide" Target="/ppt/slides/slide2.xml" Id="R64bb078078084208" /><Relationship Type="http://schemas.openxmlformats.org/officeDocument/2006/relationships/slide" Target="/ppt/slides/slide3.xml" Id="Rd607f4d005554827" /><Relationship Type="http://schemas.openxmlformats.org/officeDocument/2006/relationships/slide" Target="/ppt/slides/slide4.xml" Id="Rc864f8bd734a45bc" /><Relationship Type="http://schemas.openxmlformats.org/officeDocument/2006/relationships/slide" Target="/ppt/slides/slide5.xml" Id="R4fafe836a15c4129" /><Relationship Type="http://schemas.openxmlformats.org/officeDocument/2006/relationships/slide" Target="/ppt/slides/slide6.xml" Id="R00757632126c4523" /><Relationship Type="http://schemas.openxmlformats.org/officeDocument/2006/relationships/slide" Target="/ppt/slides/slide7.xml" Id="R960fff73151b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83d3d9123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63a510244743" /><Relationship Type="http://schemas.openxmlformats.org/officeDocument/2006/relationships/theme" Target="/ppt/slideMasters/theme/theme1.xml" Id="R117a241ba472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563a51024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53115405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f3311f8d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09014610b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909787d2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5bdbca343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7fb5f1cf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8f3131fd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HELGEVOLD BANG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