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02f8417ba346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ec88a534cd4723"/>
  </p:sldMasterIdLst>
  <p:sldIdLst>
    <p:sldId xmlns:r="http://schemas.openxmlformats.org/officeDocument/2006/relationships" id="256" r:id="Rc56f3464d394496f"/>
    <p:sldId xmlns:r="http://schemas.openxmlformats.org/officeDocument/2006/relationships" id="257" r:id="R544a3902df8a49ba"/>
    <p:sldId xmlns:r="http://schemas.openxmlformats.org/officeDocument/2006/relationships" id="258" r:id="R6354882ecd224d77"/>
    <p:sldId xmlns:r="http://schemas.openxmlformats.org/officeDocument/2006/relationships" id="259" r:id="R7ba00e88a2f5499f"/>
    <p:sldId xmlns:r="http://schemas.openxmlformats.org/officeDocument/2006/relationships" id="260" r:id="Rb31371eadd354e88"/>
    <p:sldId xmlns:r="http://schemas.openxmlformats.org/officeDocument/2006/relationships" id="261" r:id="R9b4870b3b1c941cd"/>
    <p:sldId xmlns:r="http://schemas.openxmlformats.org/officeDocument/2006/relationships" id="262" r:id="R01eb7145da0743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ec88a534cd4723" /><Relationship Type="http://schemas.openxmlformats.org/officeDocument/2006/relationships/slide" Target="/ppt/slides/slide1.xml" Id="Rc56f3464d394496f" /><Relationship Type="http://schemas.openxmlformats.org/officeDocument/2006/relationships/slide" Target="/ppt/slides/slide2.xml" Id="R544a3902df8a49ba" /><Relationship Type="http://schemas.openxmlformats.org/officeDocument/2006/relationships/slide" Target="/ppt/slides/slide3.xml" Id="R6354882ecd224d77" /><Relationship Type="http://schemas.openxmlformats.org/officeDocument/2006/relationships/slide" Target="/ppt/slides/slide4.xml" Id="R7ba00e88a2f5499f" /><Relationship Type="http://schemas.openxmlformats.org/officeDocument/2006/relationships/slide" Target="/ppt/slides/slide5.xml" Id="Rb31371eadd354e88" /><Relationship Type="http://schemas.openxmlformats.org/officeDocument/2006/relationships/slide" Target="/ppt/slides/slide6.xml" Id="R9b4870b3b1c941cd" /><Relationship Type="http://schemas.openxmlformats.org/officeDocument/2006/relationships/slide" Target="/ppt/slides/slide7.xml" Id="R01eb7145da0743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87edd878a545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bdd6a6aec44f3" /><Relationship Type="http://schemas.openxmlformats.org/officeDocument/2006/relationships/theme" Target="/ppt/slideMasters/theme/theme1.xml" Id="R68930572ef7341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cbdd6a6aec44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bd906244144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a70cefc9d44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4a67b0fc241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1a75f1bbc40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a883b691d45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81ccbbd7343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855d0e33142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OMBE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OMBE ACCOUNTING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1 355 006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79 869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FINANS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Kontorhuset, Strømsø torg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ole@limbe.no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924 379 693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