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6bae6ca2c6f442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b25900c63334e4f"/>
  </p:sldMasterIdLst>
  <p:sldIdLst>
    <p:sldId xmlns:r="http://schemas.openxmlformats.org/officeDocument/2006/relationships" id="256" r:id="Rc244d4476404405f"/>
    <p:sldId xmlns:r="http://schemas.openxmlformats.org/officeDocument/2006/relationships" id="257" r:id="Ra5509e693c8f4682"/>
    <p:sldId xmlns:r="http://schemas.openxmlformats.org/officeDocument/2006/relationships" id="258" r:id="Rf040b8fb2cf049c2"/>
    <p:sldId xmlns:r="http://schemas.openxmlformats.org/officeDocument/2006/relationships" id="259" r:id="R92d0cbadc06843fe"/>
    <p:sldId xmlns:r="http://schemas.openxmlformats.org/officeDocument/2006/relationships" id="260" r:id="Rac1ed57b6ede4bdd"/>
    <p:sldId xmlns:r="http://schemas.openxmlformats.org/officeDocument/2006/relationships" id="261" r:id="R62a33ee31b5e44ba"/>
    <p:sldId xmlns:r="http://schemas.openxmlformats.org/officeDocument/2006/relationships" id="262" r:id="R70b977fad254410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b25900c63334e4f" /><Relationship Type="http://schemas.openxmlformats.org/officeDocument/2006/relationships/slide" Target="/ppt/slides/slide1.xml" Id="Rc244d4476404405f" /><Relationship Type="http://schemas.openxmlformats.org/officeDocument/2006/relationships/slide" Target="/ppt/slides/slide2.xml" Id="Ra5509e693c8f4682" /><Relationship Type="http://schemas.openxmlformats.org/officeDocument/2006/relationships/slide" Target="/ppt/slides/slide3.xml" Id="Rf040b8fb2cf049c2" /><Relationship Type="http://schemas.openxmlformats.org/officeDocument/2006/relationships/slide" Target="/ppt/slides/slide4.xml" Id="R92d0cbadc06843fe" /><Relationship Type="http://schemas.openxmlformats.org/officeDocument/2006/relationships/slide" Target="/ppt/slides/slide5.xml" Id="Rac1ed57b6ede4bdd" /><Relationship Type="http://schemas.openxmlformats.org/officeDocument/2006/relationships/slide" Target="/ppt/slides/slide6.xml" Id="R62a33ee31b5e44ba" /><Relationship Type="http://schemas.openxmlformats.org/officeDocument/2006/relationships/slide" Target="/ppt/slides/slide7.xml" Id="R70b977fad254410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580f1851e094c7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112f5a0b244ff6" /><Relationship Type="http://schemas.openxmlformats.org/officeDocument/2006/relationships/theme" Target="/ppt/slideMasters/theme/theme1.xml" Id="R72016c78c889439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f112f5a0b244ff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6f74cf75154a8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c5a1963a0f44e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273c67a6b54ea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c564dd4636475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cef8a420354b5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d8a36ddbca48d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75410808754a9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NYHAVN 2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NYHAVN 2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NYHAVN 2 AS ble etablert [år] og holder til i Kopervik.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NYHAVN 2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NYHAVN 2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NYHAVN 2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−2 348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1 310 925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1 333 849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2 360 313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NYHAVN 2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PREBEN SAMUELSEN KARLSEN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NYHAVN 2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Fridtjof Nansens veg 63C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4250 Kopervik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924 379 448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NYHAVN 2 AS</a:t>
            </a:r>
          </a:p>
        </p:txBody>
      </p:sp>
    </p:spTree>
  </p:cSld>
  <p:clrMapOvr>
    <a:masterClrMapping xmlns:a="http://schemas.openxmlformats.org/drawingml/2006/main"/>
  </p:clrMapOvr>
</p:sld>
</file>