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68e0ad1248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011981e394e1e"/>
  </p:sldMasterIdLst>
  <p:sldIdLst>
    <p:sldId xmlns:r="http://schemas.openxmlformats.org/officeDocument/2006/relationships" id="256" r:id="R02c23db7901d4870"/>
    <p:sldId xmlns:r="http://schemas.openxmlformats.org/officeDocument/2006/relationships" id="257" r:id="R5d836629ad254e60"/>
    <p:sldId xmlns:r="http://schemas.openxmlformats.org/officeDocument/2006/relationships" id="258" r:id="Rafb0d2953e524bca"/>
    <p:sldId xmlns:r="http://schemas.openxmlformats.org/officeDocument/2006/relationships" id="259" r:id="R7d950492ee74409e"/>
    <p:sldId xmlns:r="http://schemas.openxmlformats.org/officeDocument/2006/relationships" id="260" r:id="Rc406331d6af74d04"/>
    <p:sldId xmlns:r="http://schemas.openxmlformats.org/officeDocument/2006/relationships" id="261" r:id="Rb4827c1c3e19468a"/>
    <p:sldId xmlns:r="http://schemas.openxmlformats.org/officeDocument/2006/relationships" id="262" r:id="Rfca7eb53dab0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011981e394e1e" /><Relationship Type="http://schemas.openxmlformats.org/officeDocument/2006/relationships/slide" Target="/ppt/slides/slide1.xml" Id="R02c23db7901d4870" /><Relationship Type="http://schemas.openxmlformats.org/officeDocument/2006/relationships/slide" Target="/ppt/slides/slide2.xml" Id="R5d836629ad254e60" /><Relationship Type="http://schemas.openxmlformats.org/officeDocument/2006/relationships/slide" Target="/ppt/slides/slide3.xml" Id="Rafb0d2953e524bca" /><Relationship Type="http://schemas.openxmlformats.org/officeDocument/2006/relationships/slide" Target="/ppt/slides/slide4.xml" Id="R7d950492ee74409e" /><Relationship Type="http://schemas.openxmlformats.org/officeDocument/2006/relationships/slide" Target="/ppt/slides/slide5.xml" Id="Rc406331d6af74d04" /><Relationship Type="http://schemas.openxmlformats.org/officeDocument/2006/relationships/slide" Target="/ppt/slides/slide6.xml" Id="Rb4827c1c3e19468a" /><Relationship Type="http://schemas.openxmlformats.org/officeDocument/2006/relationships/slide" Target="/ppt/slides/slide7.xml" Id="Rfca7eb53dab0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1f2b2e12f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69309b444b45" /><Relationship Type="http://schemas.openxmlformats.org/officeDocument/2006/relationships/theme" Target="/ppt/slideMasters/theme/theme1.xml" Id="Re5ab2c259ab3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e69309b44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7dd17a624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3ea81a7eb4a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e0f9d2c0c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1614570af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80fa2f06b47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f5dfbc7eb4f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bc40d9af9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