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0881445cc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a0ea0b96846c1"/>
  </p:sldMasterIdLst>
  <p:sldIdLst>
    <p:sldId xmlns:r="http://schemas.openxmlformats.org/officeDocument/2006/relationships" id="256" r:id="R44290002f2da4c7d"/>
    <p:sldId xmlns:r="http://schemas.openxmlformats.org/officeDocument/2006/relationships" id="257" r:id="R7c1e71759a394a6c"/>
    <p:sldId xmlns:r="http://schemas.openxmlformats.org/officeDocument/2006/relationships" id="258" r:id="R32d6e7256cce449d"/>
    <p:sldId xmlns:r="http://schemas.openxmlformats.org/officeDocument/2006/relationships" id="259" r:id="Rb1c76843f96442b8"/>
    <p:sldId xmlns:r="http://schemas.openxmlformats.org/officeDocument/2006/relationships" id="260" r:id="R9d5a41cc93a64305"/>
    <p:sldId xmlns:r="http://schemas.openxmlformats.org/officeDocument/2006/relationships" id="261" r:id="Rac616b8ef0c042e0"/>
    <p:sldId xmlns:r="http://schemas.openxmlformats.org/officeDocument/2006/relationships" id="262" r:id="Rbcd18605f763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a0ea0b96846c1" /><Relationship Type="http://schemas.openxmlformats.org/officeDocument/2006/relationships/slide" Target="/ppt/slides/slide1.xml" Id="R44290002f2da4c7d" /><Relationship Type="http://schemas.openxmlformats.org/officeDocument/2006/relationships/slide" Target="/ppt/slides/slide2.xml" Id="R7c1e71759a394a6c" /><Relationship Type="http://schemas.openxmlformats.org/officeDocument/2006/relationships/slide" Target="/ppt/slides/slide3.xml" Id="R32d6e7256cce449d" /><Relationship Type="http://schemas.openxmlformats.org/officeDocument/2006/relationships/slide" Target="/ppt/slides/slide4.xml" Id="Rb1c76843f96442b8" /><Relationship Type="http://schemas.openxmlformats.org/officeDocument/2006/relationships/slide" Target="/ppt/slides/slide5.xml" Id="R9d5a41cc93a64305" /><Relationship Type="http://schemas.openxmlformats.org/officeDocument/2006/relationships/slide" Target="/ppt/slides/slide6.xml" Id="Rac616b8ef0c042e0" /><Relationship Type="http://schemas.openxmlformats.org/officeDocument/2006/relationships/slide" Target="/ppt/slides/slide7.xml" Id="Rbcd18605f763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91df636e2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07c16ff44b59" /><Relationship Type="http://schemas.openxmlformats.org/officeDocument/2006/relationships/theme" Target="/ppt/slideMasters/theme/theme1.xml" Id="R7189d928bb05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407c16ff4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b613ae81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2becc373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632aebbd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ccc7c901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54157160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15b4d1cba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7d572f80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JON-TRYGVE STOKKA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Trygve Stokka, Fartein Valens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924 375 221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