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550e507fe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47603e23048a1"/>
  </p:sldMasterIdLst>
  <p:sldIdLst>
    <p:sldId xmlns:r="http://schemas.openxmlformats.org/officeDocument/2006/relationships" id="256" r:id="Rbe37a231dc354cac"/>
    <p:sldId xmlns:r="http://schemas.openxmlformats.org/officeDocument/2006/relationships" id="257" r:id="R6542c539e2c24025"/>
    <p:sldId xmlns:r="http://schemas.openxmlformats.org/officeDocument/2006/relationships" id="258" r:id="Rbfd14c316c474519"/>
    <p:sldId xmlns:r="http://schemas.openxmlformats.org/officeDocument/2006/relationships" id="259" r:id="R04604764f1e64be2"/>
    <p:sldId xmlns:r="http://schemas.openxmlformats.org/officeDocument/2006/relationships" id="260" r:id="R0e51fb8326b148e0"/>
    <p:sldId xmlns:r="http://schemas.openxmlformats.org/officeDocument/2006/relationships" id="261" r:id="Rad2250f8f89d46d2"/>
    <p:sldId xmlns:r="http://schemas.openxmlformats.org/officeDocument/2006/relationships" id="262" r:id="R82f737746649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47603e23048a1" /><Relationship Type="http://schemas.openxmlformats.org/officeDocument/2006/relationships/slide" Target="/ppt/slides/slide1.xml" Id="Rbe37a231dc354cac" /><Relationship Type="http://schemas.openxmlformats.org/officeDocument/2006/relationships/slide" Target="/ppt/slides/slide2.xml" Id="R6542c539e2c24025" /><Relationship Type="http://schemas.openxmlformats.org/officeDocument/2006/relationships/slide" Target="/ppt/slides/slide3.xml" Id="Rbfd14c316c474519" /><Relationship Type="http://schemas.openxmlformats.org/officeDocument/2006/relationships/slide" Target="/ppt/slides/slide4.xml" Id="R04604764f1e64be2" /><Relationship Type="http://schemas.openxmlformats.org/officeDocument/2006/relationships/slide" Target="/ppt/slides/slide5.xml" Id="R0e51fb8326b148e0" /><Relationship Type="http://schemas.openxmlformats.org/officeDocument/2006/relationships/slide" Target="/ppt/slides/slide6.xml" Id="Rad2250f8f89d46d2" /><Relationship Type="http://schemas.openxmlformats.org/officeDocument/2006/relationships/slide" Target="/ppt/slides/slide7.xml" Id="R82f737746649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433e9390f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e72cfc844fa9" /><Relationship Type="http://schemas.openxmlformats.org/officeDocument/2006/relationships/theme" Target="/ppt/slideMasters/theme/theme1.xml" Id="R534eaae5a250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2e72cfc84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f9550a5ca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959e35407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7f49d67a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a583cd089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02a925b7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457861fe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5cb1578f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