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e777b51a2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bdcdac81f4da7"/>
  </p:sldMasterIdLst>
  <p:sldIdLst>
    <p:sldId xmlns:r="http://schemas.openxmlformats.org/officeDocument/2006/relationships" id="256" r:id="R69a513832a9f421f"/>
    <p:sldId xmlns:r="http://schemas.openxmlformats.org/officeDocument/2006/relationships" id="257" r:id="R85874e21393241ae"/>
    <p:sldId xmlns:r="http://schemas.openxmlformats.org/officeDocument/2006/relationships" id="258" r:id="R0ae2cb76c03048ab"/>
    <p:sldId xmlns:r="http://schemas.openxmlformats.org/officeDocument/2006/relationships" id="259" r:id="Rb91f3db7dfe042d6"/>
    <p:sldId xmlns:r="http://schemas.openxmlformats.org/officeDocument/2006/relationships" id="260" r:id="R2dc66b1c7a834cf9"/>
    <p:sldId xmlns:r="http://schemas.openxmlformats.org/officeDocument/2006/relationships" id="261" r:id="Rcae8854dfc894555"/>
    <p:sldId xmlns:r="http://schemas.openxmlformats.org/officeDocument/2006/relationships" id="262" r:id="R971f05d401ca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bdcdac81f4da7" /><Relationship Type="http://schemas.openxmlformats.org/officeDocument/2006/relationships/slide" Target="/ppt/slides/slide1.xml" Id="R69a513832a9f421f" /><Relationship Type="http://schemas.openxmlformats.org/officeDocument/2006/relationships/slide" Target="/ppt/slides/slide2.xml" Id="R85874e21393241ae" /><Relationship Type="http://schemas.openxmlformats.org/officeDocument/2006/relationships/slide" Target="/ppt/slides/slide3.xml" Id="R0ae2cb76c03048ab" /><Relationship Type="http://schemas.openxmlformats.org/officeDocument/2006/relationships/slide" Target="/ppt/slides/slide4.xml" Id="Rb91f3db7dfe042d6" /><Relationship Type="http://schemas.openxmlformats.org/officeDocument/2006/relationships/slide" Target="/ppt/slides/slide5.xml" Id="R2dc66b1c7a834cf9" /><Relationship Type="http://schemas.openxmlformats.org/officeDocument/2006/relationships/slide" Target="/ppt/slides/slide6.xml" Id="Rcae8854dfc894555" /><Relationship Type="http://schemas.openxmlformats.org/officeDocument/2006/relationships/slide" Target="/ppt/slides/slide7.xml" Id="R971f05d401ca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dc6261f58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e3b83335e4829" /><Relationship Type="http://schemas.openxmlformats.org/officeDocument/2006/relationships/theme" Target="/ppt/slideMasters/theme/theme1.xml" Id="R15e837de8d0b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e3b83335e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9366d6c4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ac77bff0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b54560721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a02da1d84a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6978af72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6857dc79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c179047b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