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399056d64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073496f784202"/>
  </p:sldMasterIdLst>
  <p:sldIdLst>
    <p:sldId xmlns:r="http://schemas.openxmlformats.org/officeDocument/2006/relationships" id="256" r:id="R4c88e2a0e1de4c55"/>
    <p:sldId xmlns:r="http://schemas.openxmlformats.org/officeDocument/2006/relationships" id="257" r:id="R2c905d9511f643ad"/>
    <p:sldId xmlns:r="http://schemas.openxmlformats.org/officeDocument/2006/relationships" id="258" r:id="Rf71bf169b1704532"/>
    <p:sldId xmlns:r="http://schemas.openxmlformats.org/officeDocument/2006/relationships" id="259" r:id="Ra564d803ac7f44fa"/>
    <p:sldId xmlns:r="http://schemas.openxmlformats.org/officeDocument/2006/relationships" id="260" r:id="Rfe89fb90eaf64235"/>
    <p:sldId xmlns:r="http://schemas.openxmlformats.org/officeDocument/2006/relationships" id="261" r:id="R80fc294eb93c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073496f784202" /><Relationship Type="http://schemas.openxmlformats.org/officeDocument/2006/relationships/slide" Target="/ppt/slides/slide1.xml" Id="R4c88e2a0e1de4c55" /><Relationship Type="http://schemas.openxmlformats.org/officeDocument/2006/relationships/slide" Target="/ppt/slides/slide2.xml" Id="R2c905d9511f643ad" /><Relationship Type="http://schemas.openxmlformats.org/officeDocument/2006/relationships/slide" Target="/ppt/slides/slide3.xml" Id="Rf71bf169b1704532" /><Relationship Type="http://schemas.openxmlformats.org/officeDocument/2006/relationships/slide" Target="/ppt/slides/slide4.xml" Id="Ra564d803ac7f44fa" /><Relationship Type="http://schemas.openxmlformats.org/officeDocument/2006/relationships/slide" Target="/ppt/slides/slide5.xml" Id="Rfe89fb90eaf64235" /><Relationship Type="http://schemas.openxmlformats.org/officeDocument/2006/relationships/slide" Target="/ppt/slides/slide6.xml" Id="R80fc294eb93c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0dd56f62745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d9ed69da24f20" /><Relationship Type="http://schemas.openxmlformats.org/officeDocument/2006/relationships/theme" Target="/ppt/slideMasters/theme/theme1.xml" Id="Rf130c8d0337b41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d9ed69da24f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364cce818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b02ddb82a4c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97cc56f0946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35a1aa430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246c5dacd4d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a8a6ea8a24e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Trine Bråthen, Nerby terrasse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924 367 628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