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efaa71e850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d4fe36375499f"/>
  </p:sldMasterIdLst>
  <p:sldIdLst>
    <p:sldId xmlns:r="http://schemas.openxmlformats.org/officeDocument/2006/relationships" id="256" r:id="R0887b985ee834645"/>
    <p:sldId xmlns:r="http://schemas.openxmlformats.org/officeDocument/2006/relationships" id="257" r:id="R6d621c2c83674130"/>
    <p:sldId xmlns:r="http://schemas.openxmlformats.org/officeDocument/2006/relationships" id="258" r:id="R8b46c6ca8f604da3"/>
    <p:sldId xmlns:r="http://schemas.openxmlformats.org/officeDocument/2006/relationships" id="259" r:id="R8fd17989b3254fd5"/>
    <p:sldId xmlns:r="http://schemas.openxmlformats.org/officeDocument/2006/relationships" id="260" r:id="R239088fafddd4328"/>
    <p:sldId xmlns:r="http://schemas.openxmlformats.org/officeDocument/2006/relationships" id="261" r:id="Rd1a81f5ee189466c"/>
    <p:sldId xmlns:r="http://schemas.openxmlformats.org/officeDocument/2006/relationships" id="262" r:id="R8d85b095751843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d4fe36375499f" /><Relationship Type="http://schemas.openxmlformats.org/officeDocument/2006/relationships/slide" Target="/ppt/slides/slide1.xml" Id="R0887b985ee834645" /><Relationship Type="http://schemas.openxmlformats.org/officeDocument/2006/relationships/slide" Target="/ppt/slides/slide2.xml" Id="R6d621c2c83674130" /><Relationship Type="http://schemas.openxmlformats.org/officeDocument/2006/relationships/slide" Target="/ppt/slides/slide3.xml" Id="R8b46c6ca8f604da3" /><Relationship Type="http://schemas.openxmlformats.org/officeDocument/2006/relationships/slide" Target="/ppt/slides/slide4.xml" Id="R8fd17989b3254fd5" /><Relationship Type="http://schemas.openxmlformats.org/officeDocument/2006/relationships/slide" Target="/ppt/slides/slide5.xml" Id="R239088fafddd4328" /><Relationship Type="http://schemas.openxmlformats.org/officeDocument/2006/relationships/slide" Target="/ppt/slides/slide6.xml" Id="Rd1a81f5ee189466c" /><Relationship Type="http://schemas.openxmlformats.org/officeDocument/2006/relationships/slide" Target="/ppt/slides/slide7.xml" Id="R8d85b095751843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d0e3009ea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646c1297b4f7b" /><Relationship Type="http://schemas.openxmlformats.org/officeDocument/2006/relationships/theme" Target="/ppt/slideMasters/theme/theme1.xml" Id="Rdd499818557e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646c1297b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829709f2246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1225b1e93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fdf63419e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663ed67b34f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2ae50ec77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bc13bf317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6efdc6088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FLOKE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RØRVIK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Bøkelunden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924 353 031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FLOKE HOLDING AS</a:t>
            </a:r>
          </a:p>
        </p:txBody>
      </p:sp>
    </p:spTree>
  </p:cSld>
  <p:clrMapOvr>
    <a:masterClrMapping xmlns:a="http://schemas.openxmlformats.org/drawingml/2006/main"/>
  </p:clrMapOvr>
</p:sld>
</file>