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1c942c288943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d927149e724df9"/>
  </p:sldMasterIdLst>
  <p:sldIdLst>
    <p:sldId xmlns:r="http://schemas.openxmlformats.org/officeDocument/2006/relationships" id="256" r:id="Rac9c871ac8e749ca"/>
    <p:sldId xmlns:r="http://schemas.openxmlformats.org/officeDocument/2006/relationships" id="257" r:id="R6665c103240b4d86"/>
    <p:sldId xmlns:r="http://schemas.openxmlformats.org/officeDocument/2006/relationships" id="258" r:id="Rb323c4ae801141ef"/>
    <p:sldId xmlns:r="http://schemas.openxmlformats.org/officeDocument/2006/relationships" id="259" r:id="Rf603c95810d544e5"/>
    <p:sldId xmlns:r="http://schemas.openxmlformats.org/officeDocument/2006/relationships" id="260" r:id="R0ef800a5fb394321"/>
    <p:sldId xmlns:r="http://schemas.openxmlformats.org/officeDocument/2006/relationships" id="261" r:id="R793176897b3f43a0"/>
    <p:sldId xmlns:r="http://schemas.openxmlformats.org/officeDocument/2006/relationships" id="262" r:id="R56f56a639ad64c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927149e724df9" /><Relationship Type="http://schemas.openxmlformats.org/officeDocument/2006/relationships/slide" Target="/ppt/slides/slide1.xml" Id="Rac9c871ac8e749ca" /><Relationship Type="http://schemas.openxmlformats.org/officeDocument/2006/relationships/slide" Target="/ppt/slides/slide2.xml" Id="R6665c103240b4d86" /><Relationship Type="http://schemas.openxmlformats.org/officeDocument/2006/relationships/slide" Target="/ppt/slides/slide3.xml" Id="Rb323c4ae801141ef" /><Relationship Type="http://schemas.openxmlformats.org/officeDocument/2006/relationships/slide" Target="/ppt/slides/slide4.xml" Id="Rf603c95810d544e5" /><Relationship Type="http://schemas.openxmlformats.org/officeDocument/2006/relationships/slide" Target="/ppt/slides/slide5.xml" Id="R0ef800a5fb394321" /><Relationship Type="http://schemas.openxmlformats.org/officeDocument/2006/relationships/slide" Target="/ppt/slides/slide6.xml" Id="R793176897b3f43a0" /><Relationship Type="http://schemas.openxmlformats.org/officeDocument/2006/relationships/slide" Target="/ppt/slides/slide7.xml" Id="R56f56a639ad64c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519ae0b7f43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fee5d02814ec0" /><Relationship Type="http://schemas.openxmlformats.org/officeDocument/2006/relationships/theme" Target="/ppt/slideMasters/theme/theme1.xml" Id="R9e8d8071c2a34a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fee5d02814e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f7984c27340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d9db78e7244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d5fd083a544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506407af648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b15da8b834c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497f8af9640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c4d4c342f43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KEPA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KEPA HOLDING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523 765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1 160 340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LOVE ARVESEN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ARVESEN INVEST AS  –  23,5 %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ARVESEN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924 340 886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