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a36b67b9cc040c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86ac41aaa8b4248"/>
  </p:sldMasterIdLst>
  <p:sldIdLst>
    <p:sldId xmlns:r="http://schemas.openxmlformats.org/officeDocument/2006/relationships" id="256" r:id="R29a03b200f794e86"/>
    <p:sldId xmlns:r="http://schemas.openxmlformats.org/officeDocument/2006/relationships" id="257" r:id="Rf9fdafc11db84d44"/>
    <p:sldId xmlns:r="http://schemas.openxmlformats.org/officeDocument/2006/relationships" id="258" r:id="Rc0c24757571b4485"/>
    <p:sldId xmlns:r="http://schemas.openxmlformats.org/officeDocument/2006/relationships" id="259" r:id="R20ab723956a7411a"/>
    <p:sldId xmlns:r="http://schemas.openxmlformats.org/officeDocument/2006/relationships" id="260" r:id="R936e83711ba94e41"/>
    <p:sldId xmlns:r="http://schemas.openxmlformats.org/officeDocument/2006/relationships" id="261" r:id="Raf01e26c83e64d0d"/>
    <p:sldId xmlns:r="http://schemas.openxmlformats.org/officeDocument/2006/relationships" id="262" r:id="Rbef62029791b42a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86ac41aaa8b4248" /><Relationship Type="http://schemas.openxmlformats.org/officeDocument/2006/relationships/slide" Target="/ppt/slides/slide1.xml" Id="R29a03b200f794e86" /><Relationship Type="http://schemas.openxmlformats.org/officeDocument/2006/relationships/slide" Target="/ppt/slides/slide2.xml" Id="Rf9fdafc11db84d44" /><Relationship Type="http://schemas.openxmlformats.org/officeDocument/2006/relationships/slide" Target="/ppt/slides/slide3.xml" Id="Rc0c24757571b4485" /><Relationship Type="http://schemas.openxmlformats.org/officeDocument/2006/relationships/slide" Target="/ppt/slides/slide4.xml" Id="R20ab723956a7411a" /><Relationship Type="http://schemas.openxmlformats.org/officeDocument/2006/relationships/slide" Target="/ppt/slides/slide5.xml" Id="R936e83711ba94e41" /><Relationship Type="http://schemas.openxmlformats.org/officeDocument/2006/relationships/slide" Target="/ppt/slides/slide6.xml" Id="Raf01e26c83e64d0d" /><Relationship Type="http://schemas.openxmlformats.org/officeDocument/2006/relationships/slide" Target="/ppt/slides/slide7.xml" Id="Rbef62029791b42a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e232800ef094aa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90e4e1a1924d40" /><Relationship Type="http://schemas.openxmlformats.org/officeDocument/2006/relationships/theme" Target="/ppt/slideMasters/theme/theme1.xml" Id="R75dd3e3116cb41c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e90e4e1a1924d4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42ad4464d44f2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b3291086f74a1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18cabbae46431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7ee004968348a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b26075e58b465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6990b72d584fa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dbe825dca14b8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HAVNERAAS OVERSEAS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HAVNERAAS OVERSEAS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HAVNERAAS OVERSEAS AS ble etablert [år] og holder til i Kristiansund 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HAVNERAAS OVERSEAS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HAVNERAAS OVERSEAS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HAVNERAAS OVERSEAS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−18 829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946 006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5 380 565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6 345 679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HAVNERAAS OVERSEAS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ANDERS FAKSVÅG HAVNERAAS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HAVNERAAS OVERSEAS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Tollinspektør Flors gate 11B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6510 Kristiansund 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924 329 874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HAVNERAAS OVERSEAS AS</a:t>
            </a:r>
          </a:p>
        </p:txBody>
      </p:sp>
    </p:spTree>
  </p:cSld>
  <p:clrMapOvr>
    <a:masterClrMapping xmlns:a="http://schemas.openxmlformats.org/drawingml/2006/main"/>
  </p:clrMapOvr>
</p:sld>
</file>