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c0356dd44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a67ad823a4336"/>
  </p:sldMasterIdLst>
  <p:sldIdLst>
    <p:sldId xmlns:r="http://schemas.openxmlformats.org/officeDocument/2006/relationships" id="256" r:id="R5e59fca0de8045f6"/>
    <p:sldId xmlns:r="http://schemas.openxmlformats.org/officeDocument/2006/relationships" id="257" r:id="R29e718abf5e74aeb"/>
    <p:sldId xmlns:r="http://schemas.openxmlformats.org/officeDocument/2006/relationships" id="258" r:id="R62f89f9830b540a6"/>
    <p:sldId xmlns:r="http://schemas.openxmlformats.org/officeDocument/2006/relationships" id="259" r:id="R0cca8feecbf5434c"/>
    <p:sldId xmlns:r="http://schemas.openxmlformats.org/officeDocument/2006/relationships" id="260" r:id="R4e309c6b0af2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a67ad823a4336" /><Relationship Type="http://schemas.openxmlformats.org/officeDocument/2006/relationships/slide" Target="/ppt/slides/slide1.xml" Id="R5e59fca0de8045f6" /><Relationship Type="http://schemas.openxmlformats.org/officeDocument/2006/relationships/slide" Target="/ppt/slides/slide2.xml" Id="R29e718abf5e74aeb" /><Relationship Type="http://schemas.openxmlformats.org/officeDocument/2006/relationships/slide" Target="/ppt/slides/slide3.xml" Id="R62f89f9830b540a6" /><Relationship Type="http://schemas.openxmlformats.org/officeDocument/2006/relationships/slide" Target="/ppt/slides/slide4.xml" Id="R0cca8feecbf5434c" /><Relationship Type="http://schemas.openxmlformats.org/officeDocument/2006/relationships/slide" Target="/ppt/slides/slide5.xml" Id="R4e309c6b0af2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1df48f961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c256cc364e0c" /><Relationship Type="http://schemas.openxmlformats.org/officeDocument/2006/relationships/theme" Target="/ppt/slideMasters/theme/theme1.xml" Id="Re826973489a8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6c256cc36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af5d05002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e9491043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dee4e6cf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f7b74b81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70e32ade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