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6d0db6fbd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64718995c4131"/>
  </p:sldMasterIdLst>
  <p:sldIdLst>
    <p:sldId xmlns:r="http://schemas.openxmlformats.org/officeDocument/2006/relationships" id="256" r:id="Rb60f051143274e0b"/>
    <p:sldId xmlns:r="http://schemas.openxmlformats.org/officeDocument/2006/relationships" id="257" r:id="R19a9e7db67474eb6"/>
    <p:sldId xmlns:r="http://schemas.openxmlformats.org/officeDocument/2006/relationships" id="258" r:id="Rca632d13cc904330"/>
    <p:sldId xmlns:r="http://schemas.openxmlformats.org/officeDocument/2006/relationships" id="259" r:id="R1db5a2c05de74acd"/>
    <p:sldId xmlns:r="http://schemas.openxmlformats.org/officeDocument/2006/relationships" id="260" r:id="Rbdd68f4553284909"/>
    <p:sldId xmlns:r="http://schemas.openxmlformats.org/officeDocument/2006/relationships" id="261" r:id="R4f601bd0f25f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64718995c4131" /><Relationship Type="http://schemas.openxmlformats.org/officeDocument/2006/relationships/slide" Target="/ppt/slides/slide1.xml" Id="Rb60f051143274e0b" /><Relationship Type="http://schemas.openxmlformats.org/officeDocument/2006/relationships/slide" Target="/ppt/slides/slide2.xml" Id="R19a9e7db67474eb6" /><Relationship Type="http://schemas.openxmlformats.org/officeDocument/2006/relationships/slide" Target="/ppt/slides/slide3.xml" Id="Rca632d13cc904330" /><Relationship Type="http://schemas.openxmlformats.org/officeDocument/2006/relationships/slide" Target="/ppt/slides/slide4.xml" Id="R1db5a2c05de74acd" /><Relationship Type="http://schemas.openxmlformats.org/officeDocument/2006/relationships/slide" Target="/ppt/slides/slide5.xml" Id="Rbdd68f4553284909" /><Relationship Type="http://schemas.openxmlformats.org/officeDocument/2006/relationships/slide" Target="/ppt/slides/slide6.xml" Id="R4f601bd0f25f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c69f7fddd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4451de9a6437d" /><Relationship Type="http://schemas.openxmlformats.org/officeDocument/2006/relationships/theme" Target="/ppt/slideMasters/theme/theme1.xml" Id="R4570102e3c4e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4451de9a6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c5060e59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b0908366e46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5d0c431f7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0ae2cdb71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6790057a4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702fc717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