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931c54c8c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f808a86d74e17"/>
  </p:sldMasterIdLst>
  <p:sldIdLst>
    <p:sldId xmlns:r="http://schemas.openxmlformats.org/officeDocument/2006/relationships" id="256" r:id="R7187a6ed80d94043"/>
    <p:sldId xmlns:r="http://schemas.openxmlformats.org/officeDocument/2006/relationships" id="257" r:id="Rbd427e889bca4e79"/>
    <p:sldId xmlns:r="http://schemas.openxmlformats.org/officeDocument/2006/relationships" id="258" r:id="Rfd5e6ca2261840fc"/>
    <p:sldId xmlns:r="http://schemas.openxmlformats.org/officeDocument/2006/relationships" id="259" r:id="Rb6567e62e26046c5"/>
    <p:sldId xmlns:r="http://schemas.openxmlformats.org/officeDocument/2006/relationships" id="260" r:id="R961cdd4c18084b83"/>
    <p:sldId xmlns:r="http://schemas.openxmlformats.org/officeDocument/2006/relationships" id="261" r:id="Rf1a87436f4a64ffe"/>
    <p:sldId xmlns:r="http://schemas.openxmlformats.org/officeDocument/2006/relationships" id="262" r:id="R19c10688a799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f808a86d74e17" /><Relationship Type="http://schemas.openxmlformats.org/officeDocument/2006/relationships/slide" Target="/ppt/slides/slide1.xml" Id="R7187a6ed80d94043" /><Relationship Type="http://schemas.openxmlformats.org/officeDocument/2006/relationships/slide" Target="/ppt/slides/slide2.xml" Id="Rbd427e889bca4e79" /><Relationship Type="http://schemas.openxmlformats.org/officeDocument/2006/relationships/slide" Target="/ppt/slides/slide3.xml" Id="Rfd5e6ca2261840fc" /><Relationship Type="http://schemas.openxmlformats.org/officeDocument/2006/relationships/slide" Target="/ppt/slides/slide4.xml" Id="Rb6567e62e26046c5" /><Relationship Type="http://schemas.openxmlformats.org/officeDocument/2006/relationships/slide" Target="/ppt/slides/slide5.xml" Id="R961cdd4c18084b83" /><Relationship Type="http://schemas.openxmlformats.org/officeDocument/2006/relationships/slide" Target="/ppt/slides/slide6.xml" Id="Rf1a87436f4a64ffe" /><Relationship Type="http://schemas.openxmlformats.org/officeDocument/2006/relationships/slide" Target="/ppt/slides/slide7.xml" Id="R19c10688a799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4be73e731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912485dc54422" /><Relationship Type="http://schemas.openxmlformats.org/officeDocument/2006/relationships/theme" Target="/ppt/slideMasters/theme/theme1.xml" Id="Rb1e3b869475e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912485dc5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29af4979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3d90c84c8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955fb76d0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1ee76d4ac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59277f5fb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45f7bb781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7a24dfc30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