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775f91cdc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faa8e37ab4692"/>
  </p:sldMasterIdLst>
  <p:sldIdLst>
    <p:sldId xmlns:r="http://schemas.openxmlformats.org/officeDocument/2006/relationships" id="256" r:id="R2e4346fc9ad24c67"/>
    <p:sldId xmlns:r="http://schemas.openxmlformats.org/officeDocument/2006/relationships" id="257" r:id="R87e1a5f434534d5a"/>
    <p:sldId xmlns:r="http://schemas.openxmlformats.org/officeDocument/2006/relationships" id="258" r:id="Ra0210a9b87f940f7"/>
    <p:sldId xmlns:r="http://schemas.openxmlformats.org/officeDocument/2006/relationships" id="259" r:id="R309f71dc31394ed4"/>
    <p:sldId xmlns:r="http://schemas.openxmlformats.org/officeDocument/2006/relationships" id="260" r:id="R3e94d6d310e04aa1"/>
    <p:sldId xmlns:r="http://schemas.openxmlformats.org/officeDocument/2006/relationships" id="261" r:id="R15b4cb4076ba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faa8e37ab4692" /><Relationship Type="http://schemas.openxmlformats.org/officeDocument/2006/relationships/slide" Target="/ppt/slides/slide1.xml" Id="R2e4346fc9ad24c67" /><Relationship Type="http://schemas.openxmlformats.org/officeDocument/2006/relationships/slide" Target="/ppt/slides/slide2.xml" Id="R87e1a5f434534d5a" /><Relationship Type="http://schemas.openxmlformats.org/officeDocument/2006/relationships/slide" Target="/ppt/slides/slide3.xml" Id="Ra0210a9b87f940f7" /><Relationship Type="http://schemas.openxmlformats.org/officeDocument/2006/relationships/slide" Target="/ppt/slides/slide4.xml" Id="R309f71dc31394ed4" /><Relationship Type="http://schemas.openxmlformats.org/officeDocument/2006/relationships/slide" Target="/ppt/slides/slide5.xml" Id="R3e94d6d310e04aa1" /><Relationship Type="http://schemas.openxmlformats.org/officeDocument/2006/relationships/slide" Target="/ppt/slides/slide6.xml" Id="R15b4cb4076ba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68f5f21a7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c0e1a2cb4070" /><Relationship Type="http://schemas.openxmlformats.org/officeDocument/2006/relationships/theme" Target="/ppt/slideMasters/theme/theme1.xml" Id="R06be31797062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4c0e1a2cb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e263227d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c0a8f4ef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bee22a2a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1de29fee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dfd1ff47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9bbb5140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