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baebfb7fa245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855e2aff454a38"/>
  </p:sldMasterIdLst>
  <p:sldIdLst>
    <p:sldId xmlns:r="http://schemas.openxmlformats.org/officeDocument/2006/relationships" id="256" r:id="R5b4e48792abd4bef"/>
    <p:sldId xmlns:r="http://schemas.openxmlformats.org/officeDocument/2006/relationships" id="257" r:id="R1c3d9dbf8ba14662"/>
    <p:sldId xmlns:r="http://schemas.openxmlformats.org/officeDocument/2006/relationships" id="258" r:id="R36f943c94f5b497c"/>
    <p:sldId xmlns:r="http://schemas.openxmlformats.org/officeDocument/2006/relationships" id="259" r:id="Rea1711c29fe749cb"/>
    <p:sldId xmlns:r="http://schemas.openxmlformats.org/officeDocument/2006/relationships" id="260" r:id="Rdf491afe950b4066"/>
    <p:sldId xmlns:r="http://schemas.openxmlformats.org/officeDocument/2006/relationships" id="261" r:id="R8d815fdc297d4d98"/>
    <p:sldId xmlns:r="http://schemas.openxmlformats.org/officeDocument/2006/relationships" id="262" r:id="R469ce0c3509c45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855e2aff454a38" /><Relationship Type="http://schemas.openxmlformats.org/officeDocument/2006/relationships/slide" Target="/ppt/slides/slide1.xml" Id="R5b4e48792abd4bef" /><Relationship Type="http://schemas.openxmlformats.org/officeDocument/2006/relationships/slide" Target="/ppt/slides/slide2.xml" Id="R1c3d9dbf8ba14662" /><Relationship Type="http://schemas.openxmlformats.org/officeDocument/2006/relationships/slide" Target="/ppt/slides/slide3.xml" Id="R36f943c94f5b497c" /><Relationship Type="http://schemas.openxmlformats.org/officeDocument/2006/relationships/slide" Target="/ppt/slides/slide4.xml" Id="Rea1711c29fe749cb" /><Relationship Type="http://schemas.openxmlformats.org/officeDocument/2006/relationships/slide" Target="/ppt/slides/slide5.xml" Id="Rdf491afe950b4066" /><Relationship Type="http://schemas.openxmlformats.org/officeDocument/2006/relationships/slide" Target="/ppt/slides/slide6.xml" Id="R8d815fdc297d4d98" /><Relationship Type="http://schemas.openxmlformats.org/officeDocument/2006/relationships/slide" Target="/ppt/slides/slide7.xml" Id="R469ce0c3509c45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f84b976a614a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791c2be984452" /><Relationship Type="http://schemas.openxmlformats.org/officeDocument/2006/relationships/theme" Target="/ppt/slideMasters/theme/theme1.xml" Id="Rf33136dab50141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2791c2be9844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33926f9554a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92b5866af4b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c89ccfa4948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c7c60b08a41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73247fbeb4d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8c394abe342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c39bd3e414d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BUHEIEN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BUHEIEN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BUHEIEN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BUHEIEN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BUHEIEN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BUHEIEN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2 554 021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2 564 937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BUHEIEN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ANNY ERFJORD LINGSTEN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BUHEIEN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Gauselhagen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924 316 772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BUHEIEN AS</a:t>
            </a:r>
          </a:p>
        </p:txBody>
      </p:sp>
    </p:spTree>
  </p:cSld>
  <p:clrMapOvr>
    <a:masterClrMapping xmlns:a="http://schemas.openxmlformats.org/drawingml/2006/main"/>
  </p:clrMapOvr>
</p:sld>
</file>