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dcd7483b1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d6293e14544cb0"/>
  </p:sldMasterIdLst>
  <p:sldIdLst>
    <p:sldId xmlns:r="http://schemas.openxmlformats.org/officeDocument/2006/relationships" id="256" r:id="Rcc882b5302f145a3"/>
    <p:sldId xmlns:r="http://schemas.openxmlformats.org/officeDocument/2006/relationships" id="257" r:id="R621cfb99441d41a9"/>
    <p:sldId xmlns:r="http://schemas.openxmlformats.org/officeDocument/2006/relationships" id="258" r:id="R42d6ee0c2ed7461f"/>
    <p:sldId xmlns:r="http://schemas.openxmlformats.org/officeDocument/2006/relationships" id="259" r:id="Rcb1ad64c250c491a"/>
    <p:sldId xmlns:r="http://schemas.openxmlformats.org/officeDocument/2006/relationships" id="260" r:id="Rf7969b8b141240b3"/>
    <p:sldId xmlns:r="http://schemas.openxmlformats.org/officeDocument/2006/relationships" id="261" r:id="R62b0b692df39434b"/>
    <p:sldId xmlns:r="http://schemas.openxmlformats.org/officeDocument/2006/relationships" id="262" r:id="Rd47fb80e62b4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6293e14544cb0" /><Relationship Type="http://schemas.openxmlformats.org/officeDocument/2006/relationships/slide" Target="/ppt/slides/slide1.xml" Id="Rcc882b5302f145a3" /><Relationship Type="http://schemas.openxmlformats.org/officeDocument/2006/relationships/slide" Target="/ppt/slides/slide2.xml" Id="R621cfb99441d41a9" /><Relationship Type="http://schemas.openxmlformats.org/officeDocument/2006/relationships/slide" Target="/ppt/slides/slide3.xml" Id="R42d6ee0c2ed7461f" /><Relationship Type="http://schemas.openxmlformats.org/officeDocument/2006/relationships/slide" Target="/ppt/slides/slide4.xml" Id="Rcb1ad64c250c491a" /><Relationship Type="http://schemas.openxmlformats.org/officeDocument/2006/relationships/slide" Target="/ppt/slides/slide5.xml" Id="Rf7969b8b141240b3" /><Relationship Type="http://schemas.openxmlformats.org/officeDocument/2006/relationships/slide" Target="/ppt/slides/slide6.xml" Id="R62b0b692df39434b" /><Relationship Type="http://schemas.openxmlformats.org/officeDocument/2006/relationships/slide" Target="/ppt/slides/slide7.xml" Id="Rd47fb80e62b4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e3824726f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5ee7758184a83" /><Relationship Type="http://schemas.openxmlformats.org/officeDocument/2006/relationships/theme" Target="/ppt/slideMasters/theme/theme1.xml" Id="R0fd4b342aa2644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5ee7758184a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e2c5b28db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b2150d1ad4c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dbb56def847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2b5f2580f4e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fe9797d7f4c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7e96c2bd84c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0a908e80c4d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