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02cd4357948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299365944449b"/>
  </p:sldMasterIdLst>
  <p:sldIdLst>
    <p:sldId xmlns:r="http://schemas.openxmlformats.org/officeDocument/2006/relationships" id="256" r:id="R187cbde6483d4835"/>
    <p:sldId xmlns:r="http://schemas.openxmlformats.org/officeDocument/2006/relationships" id="257" r:id="R85e00d33daef454c"/>
    <p:sldId xmlns:r="http://schemas.openxmlformats.org/officeDocument/2006/relationships" id="258" r:id="R890b4a700c8e4312"/>
    <p:sldId xmlns:r="http://schemas.openxmlformats.org/officeDocument/2006/relationships" id="259" r:id="R323d259be9f4461b"/>
    <p:sldId xmlns:r="http://schemas.openxmlformats.org/officeDocument/2006/relationships" id="260" r:id="R0b4e850099154642"/>
    <p:sldId xmlns:r="http://schemas.openxmlformats.org/officeDocument/2006/relationships" id="261" r:id="R6d7a0793c7694951"/>
    <p:sldId xmlns:r="http://schemas.openxmlformats.org/officeDocument/2006/relationships" id="262" r:id="Rc27574ba7e0445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299365944449b" /><Relationship Type="http://schemas.openxmlformats.org/officeDocument/2006/relationships/slide" Target="/ppt/slides/slide1.xml" Id="R187cbde6483d4835" /><Relationship Type="http://schemas.openxmlformats.org/officeDocument/2006/relationships/slide" Target="/ppt/slides/slide2.xml" Id="R85e00d33daef454c" /><Relationship Type="http://schemas.openxmlformats.org/officeDocument/2006/relationships/slide" Target="/ppt/slides/slide3.xml" Id="R890b4a700c8e4312" /><Relationship Type="http://schemas.openxmlformats.org/officeDocument/2006/relationships/slide" Target="/ppt/slides/slide4.xml" Id="R323d259be9f4461b" /><Relationship Type="http://schemas.openxmlformats.org/officeDocument/2006/relationships/slide" Target="/ppt/slides/slide5.xml" Id="R0b4e850099154642" /><Relationship Type="http://schemas.openxmlformats.org/officeDocument/2006/relationships/slide" Target="/ppt/slides/slide6.xml" Id="R6d7a0793c7694951" /><Relationship Type="http://schemas.openxmlformats.org/officeDocument/2006/relationships/slide" Target="/ppt/slides/slide7.xml" Id="Rc27574ba7e0445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1811bf2b842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2a2f83b6f458b" /><Relationship Type="http://schemas.openxmlformats.org/officeDocument/2006/relationships/theme" Target="/ppt/slideMasters/theme/theme1.xml" Id="Rc87811f12f364b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32a2f83b6f45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3f840c348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4b1374b1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3306d061f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743b330a3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e32f0a71a44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839eb894044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02973f460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BLÅNIBBA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BLÅNIBBA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5 588 777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15 060 578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17 174 630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JONNY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Peter J. Blindheim, Hesseberg, Glomsetvegen 1009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924 258 608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BLÅNIBBA INVEST AS</a:t>
            </a:r>
          </a:p>
        </p:txBody>
      </p:sp>
    </p:spTree>
  </p:cSld>
  <p:clrMapOvr>
    <a:masterClrMapping xmlns:a="http://schemas.openxmlformats.org/drawingml/2006/main"/>
  </p:clrMapOvr>
</p:sld>
</file>