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c2cbe882f74b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5e5e0d346d4361"/>
  </p:sldMasterIdLst>
  <p:sldIdLst>
    <p:sldId xmlns:r="http://schemas.openxmlformats.org/officeDocument/2006/relationships" id="256" r:id="R7a28ae166e19477c"/>
    <p:sldId xmlns:r="http://schemas.openxmlformats.org/officeDocument/2006/relationships" id="257" r:id="R1b272002195340bc"/>
    <p:sldId xmlns:r="http://schemas.openxmlformats.org/officeDocument/2006/relationships" id="258" r:id="Re971b95791594ff2"/>
    <p:sldId xmlns:r="http://schemas.openxmlformats.org/officeDocument/2006/relationships" id="259" r:id="Rc1d630813f294848"/>
    <p:sldId xmlns:r="http://schemas.openxmlformats.org/officeDocument/2006/relationships" id="260" r:id="Rdedbe31bcc244709"/>
    <p:sldId xmlns:r="http://schemas.openxmlformats.org/officeDocument/2006/relationships" id="261" r:id="Rc96ea17298684558"/>
    <p:sldId xmlns:r="http://schemas.openxmlformats.org/officeDocument/2006/relationships" id="262" r:id="R4ab8c4319e004b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5e5e0d346d4361" /><Relationship Type="http://schemas.openxmlformats.org/officeDocument/2006/relationships/slide" Target="/ppt/slides/slide1.xml" Id="R7a28ae166e19477c" /><Relationship Type="http://schemas.openxmlformats.org/officeDocument/2006/relationships/slide" Target="/ppt/slides/slide2.xml" Id="R1b272002195340bc" /><Relationship Type="http://schemas.openxmlformats.org/officeDocument/2006/relationships/slide" Target="/ppt/slides/slide3.xml" Id="Re971b95791594ff2" /><Relationship Type="http://schemas.openxmlformats.org/officeDocument/2006/relationships/slide" Target="/ppt/slides/slide4.xml" Id="Rc1d630813f294848" /><Relationship Type="http://schemas.openxmlformats.org/officeDocument/2006/relationships/slide" Target="/ppt/slides/slide5.xml" Id="Rdedbe31bcc244709" /><Relationship Type="http://schemas.openxmlformats.org/officeDocument/2006/relationships/slide" Target="/ppt/slides/slide6.xml" Id="Rc96ea17298684558" /><Relationship Type="http://schemas.openxmlformats.org/officeDocument/2006/relationships/slide" Target="/ppt/slides/slide7.xml" Id="R4ab8c4319e004b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6a04e6bbf74f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2c76fb2fd4e45" /><Relationship Type="http://schemas.openxmlformats.org/officeDocument/2006/relationships/theme" Target="/ppt/slideMasters/theme/theme1.xml" Id="R6358455ff1a943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d2c76fb2fd4e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631c6be9047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07293a1c748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05d5488374d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6b581590f742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e909f7a2b42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b93ec070a4d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41bcf305a845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ANDHAV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ANDHAV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ANDHAV INVEST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ANDHAV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ANDHAV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ANDHAV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−313 368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20 831 416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119 815 217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121 034 502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ANDHAV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INGVILD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ANDHAV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Husafjellet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6009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924 209 631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ANDHAV INVEST AS</a:t>
            </a:r>
          </a:p>
        </p:txBody>
      </p:sp>
    </p:spTree>
  </p:cSld>
  <p:clrMapOvr>
    <a:masterClrMapping xmlns:a="http://schemas.openxmlformats.org/drawingml/2006/main"/>
  </p:clrMapOvr>
</p:sld>
</file>