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2017df8364b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f7859c9694aa3"/>
  </p:sldMasterIdLst>
  <p:sldIdLst>
    <p:sldId xmlns:r="http://schemas.openxmlformats.org/officeDocument/2006/relationships" id="256" r:id="R77e7e2ec3c0c43b2"/>
    <p:sldId xmlns:r="http://schemas.openxmlformats.org/officeDocument/2006/relationships" id="257" r:id="R30ef576e6d6d4d4c"/>
    <p:sldId xmlns:r="http://schemas.openxmlformats.org/officeDocument/2006/relationships" id="258" r:id="Rb808b068ff274559"/>
    <p:sldId xmlns:r="http://schemas.openxmlformats.org/officeDocument/2006/relationships" id="259" r:id="R408aedfaa4e441ca"/>
    <p:sldId xmlns:r="http://schemas.openxmlformats.org/officeDocument/2006/relationships" id="260" r:id="Rb5f3ad109ebc44f7"/>
    <p:sldId xmlns:r="http://schemas.openxmlformats.org/officeDocument/2006/relationships" id="261" r:id="R64bb4f31f87d46fb"/>
    <p:sldId xmlns:r="http://schemas.openxmlformats.org/officeDocument/2006/relationships" id="262" r:id="Ra5998efede184d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f7859c9694aa3" /><Relationship Type="http://schemas.openxmlformats.org/officeDocument/2006/relationships/slide" Target="/ppt/slides/slide1.xml" Id="R77e7e2ec3c0c43b2" /><Relationship Type="http://schemas.openxmlformats.org/officeDocument/2006/relationships/slide" Target="/ppt/slides/slide2.xml" Id="R30ef576e6d6d4d4c" /><Relationship Type="http://schemas.openxmlformats.org/officeDocument/2006/relationships/slide" Target="/ppt/slides/slide3.xml" Id="Rb808b068ff274559" /><Relationship Type="http://schemas.openxmlformats.org/officeDocument/2006/relationships/slide" Target="/ppt/slides/slide4.xml" Id="R408aedfaa4e441ca" /><Relationship Type="http://schemas.openxmlformats.org/officeDocument/2006/relationships/slide" Target="/ppt/slides/slide5.xml" Id="Rb5f3ad109ebc44f7" /><Relationship Type="http://schemas.openxmlformats.org/officeDocument/2006/relationships/slide" Target="/ppt/slides/slide6.xml" Id="R64bb4f31f87d46fb" /><Relationship Type="http://schemas.openxmlformats.org/officeDocument/2006/relationships/slide" Target="/ppt/slides/slide7.xml" Id="Ra5998efede184d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6e1585843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4aab79e834d84" /><Relationship Type="http://schemas.openxmlformats.org/officeDocument/2006/relationships/theme" Target="/ppt/slideMasters/theme/theme1.xml" Id="Re3f626ccf99143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4aab79e83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b3967d55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dcb92bff4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f2b3019d5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90a9513b4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46b2af8e0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13c19058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4af7879d8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HAMES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 SUNDALSKLEIV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Torvbergvegen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924 205 148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