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925dbbe0c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64ef26cb540cc"/>
  </p:sldMasterIdLst>
  <p:sldIdLst>
    <p:sldId xmlns:r="http://schemas.openxmlformats.org/officeDocument/2006/relationships" id="256" r:id="Rc6f536f328664f2c"/>
    <p:sldId xmlns:r="http://schemas.openxmlformats.org/officeDocument/2006/relationships" id="257" r:id="Rbd2a2e06163e426d"/>
    <p:sldId xmlns:r="http://schemas.openxmlformats.org/officeDocument/2006/relationships" id="258" r:id="Raeb71c38ef204ff8"/>
    <p:sldId xmlns:r="http://schemas.openxmlformats.org/officeDocument/2006/relationships" id="259" r:id="R26a64a8f1d294933"/>
    <p:sldId xmlns:r="http://schemas.openxmlformats.org/officeDocument/2006/relationships" id="260" r:id="R04f91f74d6564f4b"/>
    <p:sldId xmlns:r="http://schemas.openxmlformats.org/officeDocument/2006/relationships" id="261" r:id="Ra52af6b993bb4ffc"/>
    <p:sldId xmlns:r="http://schemas.openxmlformats.org/officeDocument/2006/relationships" id="262" r:id="R0a797b4efa62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64ef26cb540cc" /><Relationship Type="http://schemas.openxmlformats.org/officeDocument/2006/relationships/slide" Target="/ppt/slides/slide1.xml" Id="Rc6f536f328664f2c" /><Relationship Type="http://schemas.openxmlformats.org/officeDocument/2006/relationships/slide" Target="/ppt/slides/slide2.xml" Id="Rbd2a2e06163e426d" /><Relationship Type="http://schemas.openxmlformats.org/officeDocument/2006/relationships/slide" Target="/ppt/slides/slide3.xml" Id="Raeb71c38ef204ff8" /><Relationship Type="http://schemas.openxmlformats.org/officeDocument/2006/relationships/slide" Target="/ppt/slides/slide4.xml" Id="R26a64a8f1d294933" /><Relationship Type="http://schemas.openxmlformats.org/officeDocument/2006/relationships/slide" Target="/ppt/slides/slide5.xml" Id="R04f91f74d6564f4b" /><Relationship Type="http://schemas.openxmlformats.org/officeDocument/2006/relationships/slide" Target="/ppt/slides/slide6.xml" Id="Ra52af6b993bb4ffc" /><Relationship Type="http://schemas.openxmlformats.org/officeDocument/2006/relationships/slide" Target="/ppt/slides/slide7.xml" Id="R0a797b4efa62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0341931dd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b122acffe4512" /><Relationship Type="http://schemas.openxmlformats.org/officeDocument/2006/relationships/theme" Target="/ppt/slideMasters/theme/theme1.xml" Id="Rc03fdadfcc08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cb122acffe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5bdeefe7a42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fc0f9ff4a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0eede1826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6213e1bbb4e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ff0d17ad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26241622f47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6dec39b6a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USTERABBEN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USTERABBEN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17 930 025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FREDRIK JACOB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Sunde,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924 199 903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