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196973aeb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7d0c4171d4dbe"/>
  </p:sldMasterIdLst>
  <p:sldIdLst>
    <p:sldId xmlns:r="http://schemas.openxmlformats.org/officeDocument/2006/relationships" id="256" r:id="Rd9b151a9f5864a1c"/>
    <p:sldId xmlns:r="http://schemas.openxmlformats.org/officeDocument/2006/relationships" id="257" r:id="Ra876cb9b48124ede"/>
    <p:sldId xmlns:r="http://schemas.openxmlformats.org/officeDocument/2006/relationships" id="258" r:id="R5bcf5fb22aaa472b"/>
    <p:sldId xmlns:r="http://schemas.openxmlformats.org/officeDocument/2006/relationships" id="259" r:id="R9d12fa0f8dca41b7"/>
    <p:sldId xmlns:r="http://schemas.openxmlformats.org/officeDocument/2006/relationships" id="260" r:id="Re90f4c09e95c4978"/>
    <p:sldId xmlns:r="http://schemas.openxmlformats.org/officeDocument/2006/relationships" id="261" r:id="R802f43b83246472c"/>
    <p:sldId xmlns:r="http://schemas.openxmlformats.org/officeDocument/2006/relationships" id="262" r:id="R65f0c9d23007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7d0c4171d4dbe" /><Relationship Type="http://schemas.openxmlformats.org/officeDocument/2006/relationships/slide" Target="/ppt/slides/slide1.xml" Id="Rd9b151a9f5864a1c" /><Relationship Type="http://schemas.openxmlformats.org/officeDocument/2006/relationships/slide" Target="/ppt/slides/slide2.xml" Id="Ra876cb9b48124ede" /><Relationship Type="http://schemas.openxmlformats.org/officeDocument/2006/relationships/slide" Target="/ppt/slides/slide3.xml" Id="R5bcf5fb22aaa472b" /><Relationship Type="http://schemas.openxmlformats.org/officeDocument/2006/relationships/slide" Target="/ppt/slides/slide4.xml" Id="R9d12fa0f8dca41b7" /><Relationship Type="http://schemas.openxmlformats.org/officeDocument/2006/relationships/slide" Target="/ppt/slides/slide5.xml" Id="Re90f4c09e95c4978" /><Relationship Type="http://schemas.openxmlformats.org/officeDocument/2006/relationships/slide" Target="/ppt/slides/slide6.xml" Id="R802f43b83246472c" /><Relationship Type="http://schemas.openxmlformats.org/officeDocument/2006/relationships/slide" Target="/ppt/slides/slide7.xml" Id="R65f0c9d23007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cfc7bc3a5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82ee35144232" /><Relationship Type="http://schemas.openxmlformats.org/officeDocument/2006/relationships/theme" Target="/ppt/slideMasters/theme/theme1.xml" Id="R22acd08dcdcf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c82ee3514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79b812004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8d4df85cc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1a8c575bc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25cc7274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1bd587624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0a0084e2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6944d97f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MONEY 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MONEY BIN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SELSETH KROGH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LYNG KYLLESØ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924 198 303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