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887e63243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623d7cfce4774"/>
  </p:sldMasterIdLst>
  <p:sldIdLst>
    <p:sldId xmlns:r="http://schemas.openxmlformats.org/officeDocument/2006/relationships" id="256" r:id="Rdb29e90bf1d94cd2"/>
    <p:sldId xmlns:r="http://schemas.openxmlformats.org/officeDocument/2006/relationships" id="257" r:id="R211c21df0ecd4167"/>
    <p:sldId xmlns:r="http://schemas.openxmlformats.org/officeDocument/2006/relationships" id="258" r:id="R06d2c2b8a6d646df"/>
    <p:sldId xmlns:r="http://schemas.openxmlformats.org/officeDocument/2006/relationships" id="259" r:id="R8927452265df4cbc"/>
    <p:sldId xmlns:r="http://schemas.openxmlformats.org/officeDocument/2006/relationships" id="260" r:id="R33e408c5d6d343bd"/>
    <p:sldId xmlns:r="http://schemas.openxmlformats.org/officeDocument/2006/relationships" id="261" r:id="Rfa9c03b6a58b4bec"/>
    <p:sldId xmlns:r="http://schemas.openxmlformats.org/officeDocument/2006/relationships" id="262" r:id="Rc9b0c9b0d4b9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623d7cfce4774" /><Relationship Type="http://schemas.openxmlformats.org/officeDocument/2006/relationships/slide" Target="/ppt/slides/slide1.xml" Id="Rdb29e90bf1d94cd2" /><Relationship Type="http://schemas.openxmlformats.org/officeDocument/2006/relationships/slide" Target="/ppt/slides/slide2.xml" Id="R211c21df0ecd4167" /><Relationship Type="http://schemas.openxmlformats.org/officeDocument/2006/relationships/slide" Target="/ppt/slides/slide3.xml" Id="R06d2c2b8a6d646df" /><Relationship Type="http://schemas.openxmlformats.org/officeDocument/2006/relationships/slide" Target="/ppt/slides/slide4.xml" Id="R8927452265df4cbc" /><Relationship Type="http://schemas.openxmlformats.org/officeDocument/2006/relationships/slide" Target="/ppt/slides/slide5.xml" Id="R33e408c5d6d343bd" /><Relationship Type="http://schemas.openxmlformats.org/officeDocument/2006/relationships/slide" Target="/ppt/slides/slide6.xml" Id="Rfa9c03b6a58b4bec" /><Relationship Type="http://schemas.openxmlformats.org/officeDocument/2006/relationships/slide" Target="/ppt/slides/slide7.xml" Id="Rc9b0c9b0d4b9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9e485d3c9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f38e98d6740fd" /><Relationship Type="http://schemas.openxmlformats.org/officeDocument/2006/relationships/theme" Target="/ppt/slideMasters/theme/theme1.xml" Id="R4e849acd4150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f38e98d67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6d889dc70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9cce6655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af3bc399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870f62e8a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810864072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67d38f8be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ba769d72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16 098 924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KRISTOFFER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