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2f77006648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559e3e41444e7"/>
  </p:sldMasterIdLst>
  <p:sldIdLst>
    <p:sldId xmlns:r="http://schemas.openxmlformats.org/officeDocument/2006/relationships" id="256" r:id="Ra85c1042a5c7439f"/>
    <p:sldId xmlns:r="http://schemas.openxmlformats.org/officeDocument/2006/relationships" id="257" r:id="R53a1a27f37504f50"/>
    <p:sldId xmlns:r="http://schemas.openxmlformats.org/officeDocument/2006/relationships" id="258" r:id="R99bc135eb8ba420f"/>
    <p:sldId xmlns:r="http://schemas.openxmlformats.org/officeDocument/2006/relationships" id="259" r:id="R487130d68ae64f94"/>
    <p:sldId xmlns:r="http://schemas.openxmlformats.org/officeDocument/2006/relationships" id="260" r:id="R971bb0c4c0364432"/>
    <p:sldId xmlns:r="http://schemas.openxmlformats.org/officeDocument/2006/relationships" id="261" r:id="R7b7b4fe48fa4438e"/>
    <p:sldId xmlns:r="http://schemas.openxmlformats.org/officeDocument/2006/relationships" id="262" r:id="Raadd2bdf8509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559e3e41444e7" /><Relationship Type="http://schemas.openxmlformats.org/officeDocument/2006/relationships/slide" Target="/ppt/slides/slide1.xml" Id="Ra85c1042a5c7439f" /><Relationship Type="http://schemas.openxmlformats.org/officeDocument/2006/relationships/slide" Target="/ppt/slides/slide2.xml" Id="R53a1a27f37504f50" /><Relationship Type="http://schemas.openxmlformats.org/officeDocument/2006/relationships/slide" Target="/ppt/slides/slide3.xml" Id="R99bc135eb8ba420f" /><Relationship Type="http://schemas.openxmlformats.org/officeDocument/2006/relationships/slide" Target="/ppt/slides/slide4.xml" Id="R487130d68ae64f94" /><Relationship Type="http://schemas.openxmlformats.org/officeDocument/2006/relationships/slide" Target="/ppt/slides/slide5.xml" Id="R971bb0c4c0364432" /><Relationship Type="http://schemas.openxmlformats.org/officeDocument/2006/relationships/slide" Target="/ppt/slides/slide6.xml" Id="R7b7b4fe48fa4438e" /><Relationship Type="http://schemas.openxmlformats.org/officeDocument/2006/relationships/slide" Target="/ppt/slides/slide7.xml" Id="Raadd2bdf8509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61678bb2d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ff04c11ee4b8c" /><Relationship Type="http://schemas.openxmlformats.org/officeDocument/2006/relationships/theme" Target="/ppt/slideMasters/theme/theme1.xml" Id="R2c0427aebdb6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dff04c11ee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14e70f7bd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13764b9c6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928e86581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3d3e6ecce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75e2850c9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a2cdb75874f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21e673898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13 954 705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KATRINE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Emilie Katrine Sunde, Huitfeldts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