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d9ea70fcf5e4fb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ea4606ce54646d3"/>
  </p:sldMasterIdLst>
  <p:sldIdLst>
    <p:sldId xmlns:r="http://schemas.openxmlformats.org/officeDocument/2006/relationships" id="256" r:id="Rab9f2c063e8a4819"/>
    <p:sldId xmlns:r="http://schemas.openxmlformats.org/officeDocument/2006/relationships" id="257" r:id="R9029d6c595324808"/>
    <p:sldId xmlns:r="http://schemas.openxmlformats.org/officeDocument/2006/relationships" id="258" r:id="R9dcb892254704852"/>
    <p:sldId xmlns:r="http://schemas.openxmlformats.org/officeDocument/2006/relationships" id="259" r:id="Rb0bad8d51a444cea"/>
    <p:sldId xmlns:r="http://schemas.openxmlformats.org/officeDocument/2006/relationships" id="260" r:id="R7ef58e1b53334735"/>
    <p:sldId xmlns:r="http://schemas.openxmlformats.org/officeDocument/2006/relationships" id="261" r:id="R989037720936408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ea4606ce54646d3" /><Relationship Type="http://schemas.openxmlformats.org/officeDocument/2006/relationships/slide" Target="/ppt/slides/slide1.xml" Id="Rab9f2c063e8a4819" /><Relationship Type="http://schemas.openxmlformats.org/officeDocument/2006/relationships/slide" Target="/ppt/slides/slide2.xml" Id="R9029d6c595324808" /><Relationship Type="http://schemas.openxmlformats.org/officeDocument/2006/relationships/slide" Target="/ppt/slides/slide3.xml" Id="R9dcb892254704852" /><Relationship Type="http://schemas.openxmlformats.org/officeDocument/2006/relationships/slide" Target="/ppt/slides/slide4.xml" Id="Rb0bad8d51a444cea" /><Relationship Type="http://schemas.openxmlformats.org/officeDocument/2006/relationships/slide" Target="/ppt/slides/slide5.xml" Id="R7ef58e1b53334735" /><Relationship Type="http://schemas.openxmlformats.org/officeDocument/2006/relationships/slide" Target="/ppt/slides/slide6.xml" Id="R989037720936408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6993f0160d2478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b1b8c9d0654660" /><Relationship Type="http://schemas.openxmlformats.org/officeDocument/2006/relationships/theme" Target="/ppt/slideMasters/theme/theme1.xml" Id="R46e1f2527e7843c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9b1b8c9d065466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cba88e19f1428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a09494de104d1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6728c1b83345d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1913c3c02645e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6f9c68fefc4a3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56595c41e945e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SMILIE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SMILIE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SMILIE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SMILIE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SMILIE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SMILIE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Emilie Katrine Sunde, Huitfeldts gate 11A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924 194 855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SMILIE AS</a:t>
            </a:r>
          </a:p>
        </p:txBody>
      </p:sp>
    </p:spTree>
  </p:cSld>
  <p:clrMapOvr>
    <a:masterClrMapping xmlns:a="http://schemas.openxmlformats.org/drawingml/2006/main"/>
  </p:clrMapOvr>
</p:sld>
</file>