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01ca74fa99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0b47cbfc04409"/>
  </p:sldMasterIdLst>
  <p:sldIdLst>
    <p:sldId xmlns:r="http://schemas.openxmlformats.org/officeDocument/2006/relationships" id="256" r:id="R0297363561194fb0"/>
    <p:sldId xmlns:r="http://schemas.openxmlformats.org/officeDocument/2006/relationships" id="257" r:id="R5615d34c427040d2"/>
    <p:sldId xmlns:r="http://schemas.openxmlformats.org/officeDocument/2006/relationships" id="258" r:id="R69f1bd6ec2e649ca"/>
    <p:sldId xmlns:r="http://schemas.openxmlformats.org/officeDocument/2006/relationships" id="259" r:id="R32f3737553124adb"/>
    <p:sldId xmlns:r="http://schemas.openxmlformats.org/officeDocument/2006/relationships" id="260" r:id="Rf64a59f1b23e4664"/>
    <p:sldId xmlns:r="http://schemas.openxmlformats.org/officeDocument/2006/relationships" id="261" r:id="R29aa53e5fe24419c"/>
    <p:sldId xmlns:r="http://schemas.openxmlformats.org/officeDocument/2006/relationships" id="262" r:id="Rdbe4f1f7f6e242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0b47cbfc04409" /><Relationship Type="http://schemas.openxmlformats.org/officeDocument/2006/relationships/slide" Target="/ppt/slides/slide1.xml" Id="R0297363561194fb0" /><Relationship Type="http://schemas.openxmlformats.org/officeDocument/2006/relationships/slide" Target="/ppt/slides/slide2.xml" Id="R5615d34c427040d2" /><Relationship Type="http://schemas.openxmlformats.org/officeDocument/2006/relationships/slide" Target="/ppt/slides/slide3.xml" Id="R69f1bd6ec2e649ca" /><Relationship Type="http://schemas.openxmlformats.org/officeDocument/2006/relationships/slide" Target="/ppt/slides/slide4.xml" Id="R32f3737553124adb" /><Relationship Type="http://schemas.openxmlformats.org/officeDocument/2006/relationships/slide" Target="/ppt/slides/slide5.xml" Id="Rf64a59f1b23e4664" /><Relationship Type="http://schemas.openxmlformats.org/officeDocument/2006/relationships/slide" Target="/ppt/slides/slide6.xml" Id="R29aa53e5fe24419c" /><Relationship Type="http://schemas.openxmlformats.org/officeDocument/2006/relationships/slide" Target="/ppt/slides/slide7.xml" Id="Rdbe4f1f7f6e242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de2fd0c674f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b82f6545a4f3e" /><Relationship Type="http://schemas.openxmlformats.org/officeDocument/2006/relationships/theme" Target="/ppt/slideMasters/theme/theme1.xml" Id="R916ad333e50e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eb82f6545a4f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31417bd1341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d2742f3d34a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3c79f9c7a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c74d98e8e41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7b3a03f2c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1fcc4ed0244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25e91261940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ATHENE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ATHENE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7 751 204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9 986 327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LOUISE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Maries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924 194 324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ATHENE CAPITAL AS</a:t>
            </a:r>
          </a:p>
        </p:txBody>
      </p:sp>
    </p:spTree>
  </p:cSld>
  <p:clrMapOvr>
    <a:masterClrMapping xmlns:a="http://schemas.openxmlformats.org/drawingml/2006/main"/>
  </p:clrMapOvr>
</p:sld>
</file>