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e5734d26df04b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59144cb30742ca"/>
  </p:sldMasterIdLst>
  <p:sldIdLst>
    <p:sldId xmlns:r="http://schemas.openxmlformats.org/officeDocument/2006/relationships" id="256" r:id="Ra14283d5117b41aa"/>
    <p:sldId xmlns:r="http://schemas.openxmlformats.org/officeDocument/2006/relationships" id="257" r:id="R7222d938a0974ab4"/>
    <p:sldId xmlns:r="http://schemas.openxmlformats.org/officeDocument/2006/relationships" id="258" r:id="R2d8a053b7b744152"/>
    <p:sldId xmlns:r="http://schemas.openxmlformats.org/officeDocument/2006/relationships" id="259" r:id="R2faf9572eae044da"/>
    <p:sldId xmlns:r="http://schemas.openxmlformats.org/officeDocument/2006/relationships" id="260" r:id="R0e4a6a5e2ae249e4"/>
    <p:sldId xmlns:r="http://schemas.openxmlformats.org/officeDocument/2006/relationships" id="261" r:id="R336d9a222ca54f27"/>
    <p:sldId xmlns:r="http://schemas.openxmlformats.org/officeDocument/2006/relationships" id="262" r:id="R41b297c5036b43d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59144cb30742ca" /><Relationship Type="http://schemas.openxmlformats.org/officeDocument/2006/relationships/slide" Target="/ppt/slides/slide1.xml" Id="Ra14283d5117b41aa" /><Relationship Type="http://schemas.openxmlformats.org/officeDocument/2006/relationships/slide" Target="/ppt/slides/slide2.xml" Id="R7222d938a0974ab4" /><Relationship Type="http://schemas.openxmlformats.org/officeDocument/2006/relationships/slide" Target="/ppt/slides/slide3.xml" Id="R2d8a053b7b744152" /><Relationship Type="http://schemas.openxmlformats.org/officeDocument/2006/relationships/slide" Target="/ppt/slides/slide4.xml" Id="R2faf9572eae044da" /><Relationship Type="http://schemas.openxmlformats.org/officeDocument/2006/relationships/slide" Target="/ppt/slides/slide5.xml" Id="R0e4a6a5e2ae249e4" /><Relationship Type="http://schemas.openxmlformats.org/officeDocument/2006/relationships/slide" Target="/ppt/slides/slide6.xml" Id="R336d9a222ca54f27" /><Relationship Type="http://schemas.openxmlformats.org/officeDocument/2006/relationships/slide" Target="/ppt/slides/slide7.xml" Id="R41b297c5036b43d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9e0ccfe6a5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f3af133f44e0d" /><Relationship Type="http://schemas.openxmlformats.org/officeDocument/2006/relationships/theme" Target="/ppt/slideMasters/theme/theme1.xml" Id="Rf487ca54d6784a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0f3af133f4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ff4962018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7bcfb811548d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82a934173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da72036ff46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ac7c4adedf4b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aeb06848e43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f35824f6e348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GAUSLAND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GAUSLAND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−82 399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200 171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GAUSLAND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Kåre Gausland, Skaarlia 137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924 190 280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GAUSLAND INVEST AS</a:t>
            </a:r>
          </a:p>
        </p:txBody>
      </p:sp>
    </p:spTree>
  </p:cSld>
  <p:clrMapOvr>
    <a:masterClrMapping xmlns:a="http://schemas.openxmlformats.org/drawingml/2006/main"/>
  </p:clrMapOvr>
</p:sld>
</file>