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332e7e759f431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0f71020aa541b4"/>
  </p:sldMasterIdLst>
  <p:sldIdLst>
    <p:sldId xmlns:r="http://schemas.openxmlformats.org/officeDocument/2006/relationships" id="256" r:id="R32c9f666489b46b9"/>
    <p:sldId xmlns:r="http://schemas.openxmlformats.org/officeDocument/2006/relationships" id="257" r:id="Ree61d497907447d6"/>
    <p:sldId xmlns:r="http://schemas.openxmlformats.org/officeDocument/2006/relationships" id="258" r:id="Rbf89112621224853"/>
    <p:sldId xmlns:r="http://schemas.openxmlformats.org/officeDocument/2006/relationships" id="259" r:id="R43b2b5b7876d49f2"/>
    <p:sldId xmlns:r="http://schemas.openxmlformats.org/officeDocument/2006/relationships" id="260" r:id="R8877c0a613e94b2d"/>
    <p:sldId xmlns:r="http://schemas.openxmlformats.org/officeDocument/2006/relationships" id="261" r:id="R4ddcbf3f56924a59"/>
    <p:sldId xmlns:r="http://schemas.openxmlformats.org/officeDocument/2006/relationships" id="262" r:id="R38651a0030d84f1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0f71020aa541b4" /><Relationship Type="http://schemas.openxmlformats.org/officeDocument/2006/relationships/slide" Target="/ppt/slides/slide1.xml" Id="R32c9f666489b46b9" /><Relationship Type="http://schemas.openxmlformats.org/officeDocument/2006/relationships/slide" Target="/ppt/slides/slide2.xml" Id="Ree61d497907447d6" /><Relationship Type="http://schemas.openxmlformats.org/officeDocument/2006/relationships/slide" Target="/ppt/slides/slide3.xml" Id="Rbf89112621224853" /><Relationship Type="http://schemas.openxmlformats.org/officeDocument/2006/relationships/slide" Target="/ppt/slides/slide4.xml" Id="R43b2b5b7876d49f2" /><Relationship Type="http://schemas.openxmlformats.org/officeDocument/2006/relationships/slide" Target="/ppt/slides/slide5.xml" Id="R8877c0a613e94b2d" /><Relationship Type="http://schemas.openxmlformats.org/officeDocument/2006/relationships/slide" Target="/ppt/slides/slide6.xml" Id="R4ddcbf3f56924a59" /><Relationship Type="http://schemas.openxmlformats.org/officeDocument/2006/relationships/slide" Target="/ppt/slides/slide7.xml" Id="R38651a0030d84f1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cd01279ae204ac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272a74c4d334df2" /><Relationship Type="http://schemas.openxmlformats.org/officeDocument/2006/relationships/theme" Target="/ppt/slideMasters/theme/theme1.xml" Id="Recb29c9db48d4c6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272a74c4d334d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11ff72e0c463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66f5e456b6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47398933e45e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5a48ffb16407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dea73812f64d2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dfe61e3d4428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1ead827c0c466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AVENTURA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AVENTURA INVEST AS ble etablert [år] og holder til i Røyneberg.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−15 213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−42 670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1 301 560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SINDRE AARRE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Mortensvegen 22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4052 Røyneberg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924 190 248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AVENTURA INVEST AS</a:t>
            </a:r>
          </a:p>
        </p:txBody>
      </p:sp>
    </p:spTree>
  </p:cSld>
  <p:clrMapOvr>
    <a:masterClrMapping xmlns:a="http://schemas.openxmlformats.org/drawingml/2006/main"/>
  </p:clrMapOvr>
</p:sld>
</file>