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13546e1cdd4c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4885d1bb8664f4d"/>
  </p:sldMasterIdLst>
  <p:sldIdLst>
    <p:sldId xmlns:r="http://schemas.openxmlformats.org/officeDocument/2006/relationships" id="256" r:id="R666d48ab0a6940b3"/>
    <p:sldId xmlns:r="http://schemas.openxmlformats.org/officeDocument/2006/relationships" id="257" r:id="Rab6962eea8294c6c"/>
    <p:sldId xmlns:r="http://schemas.openxmlformats.org/officeDocument/2006/relationships" id="258" r:id="R4f44216a1af74e6a"/>
    <p:sldId xmlns:r="http://schemas.openxmlformats.org/officeDocument/2006/relationships" id="259" r:id="R64bb7fd8342c4de9"/>
    <p:sldId xmlns:r="http://schemas.openxmlformats.org/officeDocument/2006/relationships" id="260" r:id="Rdc5030f3a03b4ca1"/>
    <p:sldId xmlns:r="http://schemas.openxmlformats.org/officeDocument/2006/relationships" id="261" r:id="R3656df06672445e9"/>
    <p:sldId xmlns:r="http://schemas.openxmlformats.org/officeDocument/2006/relationships" id="262" r:id="Rb2fc06454a214d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885d1bb8664f4d" /><Relationship Type="http://schemas.openxmlformats.org/officeDocument/2006/relationships/slide" Target="/ppt/slides/slide1.xml" Id="R666d48ab0a6940b3" /><Relationship Type="http://schemas.openxmlformats.org/officeDocument/2006/relationships/slide" Target="/ppt/slides/slide2.xml" Id="Rab6962eea8294c6c" /><Relationship Type="http://schemas.openxmlformats.org/officeDocument/2006/relationships/slide" Target="/ppt/slides/slide3.xml" Id="R4f44216a1af74e6a" /><Relationship Type="http://schemas.openxmlformats.org/officeDocument/2006/relationships/slide" Target="/ppt/slides/slide4.xml" Id="R64bb7fd8342c4de9" /><Relationship Type="http://schemas.openxmlformats.org/officeDocument/2006/relationships/slide" Target="/ppt/slides/slide5.xml" Id="Rdc5030f3a03b4ca1" /><Relationship Type="http://schemas.openxmlformats.org/officeDocument/2006/relationships/slide" Target="/ppt/slides/slide6.xml" Id="R3656df06672445e9" /><Relationship Type="http://schemas.openxmlformats.org/officeDocument/2006/relationships/slide" Target="/ppt/slides/slide7.xml" Id="Rb2fc06454a214d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1f0d4c9c894e1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7c1485051342d7" /><Relationship Type="http://schemas.openxmlformats.org/officeDocument/2006/relationships/theme" Target="/ppt/slideMasters/theme/theme1.xml" Id="R4c05e7cd3ad641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7c1485051342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869b88c924ed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5b8b5210044be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055946762c4e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fb6eb2fd34e6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7445d83417431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a69788651f4ab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2c7fbaba1d42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KULSRUD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KULSRUD INVEST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−9 037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−27 358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500 067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IVAR KULSRUD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Porfyrveien 15B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924 115 637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KULSRUD INVEST AS</a:t>
            </a:r>
          </a:p>
        </p:txBody>
      </p:sp>
    </p:spTree>
  </p:cSld>
  <p:clrMapOvr>
    <a:masterClrMapping xmlns:a="http://schemas.openxmlformats.org/drawingml/2006/main"/>
  </p:clrMapOvr>
</p:sld>
</file>