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321d336fd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7f5e2f6134466"/>
  </p:sldMasterIdLst>
  <p:sldIdLst>
    <p:sldId xmlns:r="http://schemas.openxmlformats.org/officeDocument/2006/relationships" id="256" r:id="R204b14b123c54d37"/>
    <p:sldId xmlns:r="http://schemas.openxmlformats.org/officeDocument/2006/relationships" id="257" r:id="Rbfc6b0b89b704ba1"/>
    <p:sldId xmlns:r="http://schemas.openxmlformats.org/officeDocument/2006/relationships" id="258" r:id="R0b0d822c60174d79"/>
    <p:sldId xmlns:r="http://schemas.openxmlformats.org/officeDocument/2006/relationships" id="259" r:id="Rabe7dc40185e4d55"/>
    <p:sldId xmlns:r="http://schemas.openxmlformats.org/officeDocument/2006/relationships" id="260" r:id="Rd5b6b9c990ab4a79"/>
    <p:sldId xmlns:r="http://schemas.openxmlformats.org/officeDocument/2006/relationships" id="261" r:id="R112ea09d1f1a4c9b"/>
    <p:sldId xmlns:r="http://schemas.openxmlformats.org/officeDocument/2006/relationships" id="262" r:id="R20c3a44859d5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7f5e2f6134466" /><Relationship Type="http://schemas.openxmlformats.org/officeDocument/2006/relationships/slide" Target="/ppt/slides/slide1.xml" Id="R204b14b123c54d37" /><Relationship Type="http://schemas.openxmlformats.org/officeDocument/2006/relationships/slide" Target="/ppt/slides/slide2.xml" Id="Rbfc6b0b89b704ba1" /><Relationship Type="http://schemas.openxmlformats.org/officeDocument/2006/relationships/slide" Target="/ppt/slides/slide3.xml" Id="R0b0d822c60174d79" /><Relationship Type="http://schemas.openxmlformats.org/officeDocument/2006/relationships/slide" Target="/ppt/slides/slide4.xml" Id="Rabe7dc40185e4d55" /><Relationship Type="http://schemas.openxmlformats.org/officeDocument/2006/relationships/slide" Target="/ppt/slides/slide5.xml" Id="Rd5b6b9c990ab4a79" /><Relationship Type="http://schemas.openxmlformats.org/officeDocument/2006/relationships/slide" Target="/ppt/slides/slide6.xml" Id="R112ea09d1f1a4c9b" /><Relationship Type="http://schemas.openxmlformats.org/officeDocument/2006/relationships/slide" Target="/ppt/slides/slide7.xml" Id="R20c3a44859d5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2464513ff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1f5e8a7e4a33" /><Relationship Type="http://schemas.openxmlformats.org/officeDocument/2006/relationships/theme" Target="/ppt/slideMasters/theme/theme1.xml" Id="R85618907c68c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91f5e8a7e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77ec0df54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d16a0c3e7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c082eb394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f87b3e3b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b31e90a55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74185f0c3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5fd46244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TSH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STIAN HARESTAD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924 061 847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 AS</a:t>
            </a:r>
          </a:p>
        </p:txBody>
      </p:sp>
    </p:spTree>
  </p:cSld>
  <p:clrMapOvr>
    <a:masterClrMapping xmlns:a="http://schemas.openxmlformats.org/drawingml/2006/main"/>
  </p:clrMapOvr>
</p:sld>
</file>