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98332012b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426f65e9c4f0f"/>
  </p:sldMasterIdLst>
  <p:sldIdLst>
    <p:sldId xmlns:r="http://schemas.openxmlformats.org/officeDocument/2006/relationships" id="256" r:id="R4c5712133e4d4ce4"/>
    <p:sldId xmlns:r="http://schemas.openxmlformats.org/officeDocument/2006/relationships" id="257" r:id="Rfbe0c3063977438e"/>
    <p:sldId xmlns:r="http://schemas.openxmlformats.org/officeDocument/2006/relationships" id="258" r:id="R2ca24fd80674486f"/>
    <p:sldId xmlns:r="http://schemas.openxmlformats.org/officeDocument/2006/relationships" id="259" r:id="R837ad53305df4734"/>
    <p:sldId xmlns:r="http://schemas.openxmlformats.org/officeDocument/2006/relationships" id="260" r:id="Rbee82141e96b413c"/>
    <p:sldId xmlns:r="http://schemas.openxmlformats.org/officeDocument/2006/relationships" id="261" r:id="R714985fdecfe4ede"/>
    <p:sldId xmlns:r="http://schemas.openxmlformats.org/officeDocument/2006/relationships" id="262" r:id="Rc377560eaabc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426f65e9c4f0f" /><Relationship Type="http://schemas.openxmlformats.org/officeDocument/2006/relationships/slide" Target="/ppt/slides/slide1.xml" Id="R4c5712133e4d4ce4" /><Relationship Type="http://schemas.openxmlformats.org/officeDocument/2006/relationships/slide" Target="/ppt/slides/slide2.xml" Id="Rfbe0c3063977438e" /><Relationship Type="http://schemas.openxmlformats.org/officeDocument/2006/relationships/slide" Target="/ppt/slides/slide3.xml" Id="R2ca24fd80674486f" /><Relationship Type="http://schemas.openxmlformats.org/officeDocument/2006/relationships/slide" Target="/ppt/slides/slide4.xml" Id="R837ad53305df4734" /><Relationship Type="http://schemas.openxmlformats.org/officeDocument/2006/relationships/slide" Target="/ppt/slides/slide5.xml" Id="Rbee82141e96b413c" /><Relationship Type="http://schemas.openxmlformats.org/officeDocument/2006/relationships/slide" Target="/ppt/slides/slide6.xml" Id="R714985fdecfe4ede" /><Relationship Type="http://schemas.openxmlformats.org/officeDocument/2006/relationships/slide" Target="/ppt/slides/slide7.xml" Id="Rc377560eaabc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9353a2d3b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a166ce484aa5" /><Relationship Type="http://schemas.openxmlformats.org/officeDocument/2006/relationships/theme" Target="/ppt/slideMasters/theme/theme1.xml" Id="Rb9f17b957060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ca166ce48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3695f3f7a42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2984c7a27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4a177925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cc12da55b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26454711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14e01d7ab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667c7dcf5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BLUCHIP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BLUCHIP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1 104 282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TONSTAD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Fagerheim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924 061 693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BLUCHIP AS</a:t>
            </a:r>
          </a:p>
        </p:txBody>
      </p:sp>
    </p:spTree>
  </p:cSld>
  <p:clrMapOvr>
    <a:masterClrMapping xmlns:a="http://schemas.openxmlformats.org/drawingml/2006/main"/>
  </p:clrMapOvr>
</p:sld>
</file>