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0b545d8e0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d32ef3b03f46c8"/>
  </p:sldMasterIdLst>
  <p:sldIdLst>
    <p:sldId xmlns:r="http://schemas.openxmlformats.org/officeDocument/2006/relationships" id="256" r:id="Ra160bf7bd5694ab9"/>
    <p:sldId xmlns:r="http://schemas.openxmlformats.org/officeDocument/2006/relationships" id="257" r:id="R86f703763bdf4b31"/>
    <p:sldId xmlns:r="http://schemas.openxmlformats.org/officeDocument/2006/relationships" id="258" r:id="Rcc90d769a7004b0d"/>
    <p:sldId xmlns:r="http://schemas.openxmlformats.org/officeDocument/2006/relationships" id="259" r:id="R5656899ed80246b3"/>
    <p:sldId xmlns:r="http://schemas.openxmlformats.org/officeDocument/2006/relationships" id="260" r:id="R80dd1c9f8946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32ef3b03f46c8" /><Relationship Type="http://schemas.openxmlformats.org/officeDocument/2006/relationships/slide" Target="/ppt/slides/slide1.xml" Id="Ra160bf7bd5694ab9" /><Relationship Type="http://schemas.openxmlformats.org/officeDocument/2006/relationships/slide" Target="/ppt/slides/slide2.xml" Id="R86f703763bdf4b31" /><Relationship Type="http://schemas.openxmlformats.org/officeDocument/2006/relationships/slide" Target="/ppt/slides/slide3.xml" Id="Rcc90d769a7004b0d" /><Relationship Type="http://schemas.openxmlformats.org/officeDocument/2006/relationships/slide" Target="/ppt/slides/slide4.xml" Id="R5656899ed80246b3" /><Relationship Type="http://schemas.openxmlformats.org/officeDocument/2006/relationships/slide" Target="/ppt/slides/slide5.xml" Id="R80dd1c9f8946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17e360aea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fca45f1014ed5" /><Relationship Type="http://schemas.openxmlformats.org/officeDocument/2006/relationships/theme" Target="/ppt/slideMasters/theme/theme1.xml" Id="Rc26b30904bfe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fca45f101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465245a96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0d8dd90f8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01fc2a805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94f0f69f244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1e459d96441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