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18abf1a17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48970743943f6"/>
  </p:sldMasterIdLst>
  <p:sldIdLst>
    <p:sldId xmlns:r="http://schemas.openxmlformats.org/officeDocument/2006/relationships" id="256" r:id="Rabadc9b7c8fc4b43"/>
    <p:sldId xmlns:r="http://schemas.openxmlformats.org/officeDocument/2006/relationships" id="257" r:id="R0dba1920e7d64a1c"/>
    <p:sldId xmlns:r="http://schemas.openxmlformats.org/officeDocument/2006/relationships" id="258" r:id="Ra39e53da7ec84525"/>
    <p:sldId xmlns:r="http://schemas.openxmlformats.org/officeDocument/2006/relationships" id="259" r:id="Rd6c986955bfe42b9"/>
    <p:sldId xmlns:r="http://schemas.openxmlformats.org/officeDocument/2006/relationships" id="260" r:id="R26bcef32dbdc4c97"/>
    <p:sldId xmlns:r="http://schemas.openxmlformats.org/officeDocument/2006/relationships" id="261" r:id="Rf21202c449f3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48970743943f6" /><Relationship Type="http://schemas.openxmlformats.org/officeDocument/2006/relationships/slide" Target="/ppt/slides/slide1.xml" Id="Rabadc9b7c8fc4b43" /><Relationship Type="http://schemas.openxmlformats.org/officeDocument/2006/relationships/slide" Target="/ppt/slides/slide2.xml" Id="R0dba1920e7d64a1c" /><Relationship Type="http://schemas.openxmlformats.org/officeDocument/2006/relationships/slide" Target="/ppt/slides/slide3.xml" Id="Ra39e53da7ec84525" /><Relationship Type="http://schemas.openxmlformats.org/officeDocument/2006/relationships/slide" Target="/ppt/slides/slide4.xml" Id="Rd6c986955bfe42b9" /><Relationship Type="http://schemas.openxmlformats.org/officeDocument/2006/relationships/slide" Target="/ppt/slides/slide5.xml" Id="R26bcef32dbdc4c97" /><Relationship Type="http://schemas.openxmlformats.org/officeDocument/2006/relationships/slide" Target="/ppt/slides/slide6.xml" Id="Rf21202c449f3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9fcb38d7f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1361f15344edb" /><Relationship Type="http://schemas.openxmlformats.org/officeDocument/2006/relationships/theme" Target="/ppt/slideMasters/theme/theme1.xml" Id="Rcc68ff076a3b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1361f1534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3aa673e23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a07a3f50f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1c69b8b1e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8ceca3982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ad5059743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b28c98cc7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