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ed30a91cf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ba2b36ff646f1"/>
  </p:sldMasterIdLst>
  <p:sldIdLst>
    <p:sldId xmlns:r="http://schemas.openxmlformats.org/officeDocument/2006/relationships" id="256" r:id="R298bb502a9b94d79"/>
    <p:sldId xmlns:r="http://schemas.openxmlformats.org/officeDocument/2006/relationships" id="257" r:id="R09d884bac6d745c2"/>
    <p:sldId xmlns:r="http://schemas.openxmlformats.org/officeDocument/2006/relationships" id="258" r:id="R6e05452c360c4a7a"/>
    <p:sldId xmlns:r="http://schemas.openxmlformats.org/officeDocument/2006/relationships" id="259" r:id="Ra13a0379ac6d4a95"/>
    <p:sldId xmlns:r="http://schemas.openxmlformats.org/officeDocument/2006/relationships" id="260" r:id="R5dd998b7cf214bce"/>
    <p:sldId xmlns:r="http://schemas.openxmlformats.org/officeDocument/2006/relationships" id="261" r:id="Rd1030c985dcf4265"/>
    <p:sldId xmlns:r="http://schemas.openxmlformats.org/officeDocument/2006/relationships" id="262" r:id="R2c4a8f78eae7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ba2b36ff646f1" /><Relationship Type="http://schemas.openxmlformats.org/officeDocument/2006/relationships/slide" Target="/ppt/slides/slide1.xml" Id="R298bb502a9b94d79" /><Relationship Type="http://schemas.openxmlformats.org/officeDocument/2006/relationships/slide" Target="/ppt/slides/slide2.xml" Id="R09d884bac6d745c2" /><Relationship Type="http://schemas.openxmlformats.org/officeDocument/2006/relationships/slide" Target="/ppt/slides/slide3.xml" Id="R6e05452c360c4a7a" /><Relationship Type="http://schemas.openxmlformats.org/officeDocument/2006/relationships/slide" Target="/ppt/slides/slide4.xml" Id="Ra13a0379ac6d4a95" /><Relationship Type="http://schemas.openxmlformats.org/officeDocument/2006/relationships/slide" Target="/ppt/slides/slide5.xml" Id="R5dd998b7cf214bce" /><Relationship Type="http://schemas.openxmlformats.org/officeDocument/2006/relationships/slide" Target="/ppt/slides/slide6.xml" Id="Rd1030c985dcf4265" /><Relationship Type="http://schemas.openxmlformats.org/officeDocument/2006/relationships/slide" Target="/ppt/slides/slide7.xml" Id="R2c4a8f78eae7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b7dfb4cb4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81299ae14266" /><Relationship Type="http://schemas.openxmlformats.org/officeDocument/2006/relationships/theme" Target="/ppt/slideMasters/theme/theme1.xml" Id="Rd4793da960e2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081299ae1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e3197bcb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6dcb70955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c90b8e86a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84b6a6a0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67884012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edf88075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81b9de16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BOKNEBERG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BOKNEBERG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4 504 643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OVE BOKNEBERG  –  85,1 %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BOKNEBERG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BOKNEBERG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BOKNEBERG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Ove Bokneberg, Frøyerhagen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924 046 341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BOKNEBERG INVEST AS</a:t>
            </a:r>
          </a:p>
        </p:txBody>
      </p:sp>
    </p:spTree>
  </p:cSld>
  <p:clrMapOvr>
    <a:masterClrMapping xmlns:a="http://schemas.openxmlformats.org/drawingml/2006/main"/>
  </p:clrMapOvr>
</p:sld>
</file>