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21f9816b3344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6efd938d484a5d"/>
  </p:sldMasterIdLst>
  <p:sldIdLst>
    <p:sldId xmlns:r="http://schemas.openxmlformats.org/officeDocument/2006/relationships" id="256" r:id="R3d02faab40044bed"/>
    <p:sldId xmlns:r="http://schemas.openxmlformats.org/officeDocument/2006/relationships" id="257" r:id="R42facd1de91c424f"/>
    <p:sldId xmlns:r="http://schemas.openxmlformats.org/officeDocument/2006/relationships" id="258" r:id="R283fd34ac2574b00"/>
    <p:sldId xmlns:r="http://schemas.openxmlformats.org/officeDocument/2006/relationships" id="259" r:id="R4ce16f9abbbf49d4"/>
    <p:sldId xmlns:r="http://schemas.openxmlformats.org/officeDocument/2006/relationships" id="260" r:id="R65a3e90b45e8459f"/>
    <p:sldId xmlns:r="http://schemas.openxmlformats.org/officeDocument/2006/relationships" id="261" r:id="Rd01dd20623c94beb"/>
    <p:sldId xmlns:r="http://schemas.openxmlformats.org/officeDocument/2006/relationships" id="262" r:id="R05056d1d02b543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efd938d484a5d" /><Relationship Type="http://schemas.openxmlformats.org/officeDocument/2006/relationships/slide" Target="/ppt/slides/slide1.xml" Id="R3d02faab40044bed" /><Relationship Type="http://schemas.openxmlformats.org/officeDocument/2006/relationships/slide" Target="/ppt/slides/slide2.xml" Id="R42facd1de91c424f" /><Relationship Type="http://schemas.openxmlformats.org/officeDocument/2006/relationships/slide" Target="/ppt/slides/slide3.xml" Id="R283fd34ac2574b00" /><Relationship Type="http://schemas.openxmlformats.org/officeDocument/2006/relationships/slide" Target="/ppt/slides/slide4.xml" Id="R4ce16f9abbbf49d4" /><Relationship Type="http://schemas.openxmlformats.org/officeDocument/2006/relationships/slide" Target="/ppt/slides/slide5.xml" Id="R65a3e90b45e8459f" /><Relationship Type="http://schemas.openxmlformats.org/officeDocument/2006/relationships/slide" Target="/ppt/slides/slide6.xml" Id="Rd01dd20623c94beb" /><Relationship Type="http://schemas.openxmlformats.org/officeDocument/2006/relationships/slide" Target="/ppt/slides/slide7.xml" Id="R05056d1d02b543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76e43076443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58a50384c4f97" /><Relationship Type="http://schemas.openxmlformats.org/officeDocument/2006/relationships/theme" Target="/ppt/slideMasters/theme/theme1.xml" Id="Rc4799f02b6d4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58a50384c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67763aa8549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77e1718241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69985bd0f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fe3f6e41c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b466f095444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d40c5f2e49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a3e44b7348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KAPITAL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1 600 413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RØISE MADLAND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NESSE MADLAND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924 041 013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KAPITAL AS</a:t>
            </a:r>
          </a:p>
        </p:txBody>
      </p:sp>
    </p:spTree>
  </p:cSld>
  <p:clrMapOvr>
    <a:masterClrMapping xmlns:a="http://schemas.openxmlformats.org/drawingml/2006/main"/>
  </p:clrMapOvr>
</p:sld>
</file>